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0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D6EE-F4CF-43C6-A2A0-7619D3BAD96A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959F-BDF8-4F15-8D54-428281E6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324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865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3269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555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129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728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068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3328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095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340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73027" cy="6879771"/>
          </a:xfrm>
        </p:spPr>
      </p:pic>
    </p:spTree>
    <p:extLst>
      <p:ext uri="{BB962C8B-B14F-4D97-AF65-F5344CB8AC3E}">
        <p14:creationId xmlns:p14="http://schemas.microsoft.com/office/powerpoint/2010/main" val="46116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0829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8530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33114" cy="6849836"/>
          </a:xfrm>
        </p:spPr>
      </p:pic>
    </p:spTree>
    <p:extLst>
      <p:ext uri="{BB962C8B-B14F-4D97-AF65-F5344CB8AC3E}">
        <p14:creationId xmlns:p14="http://schemas.microsoft.com/office/powerpoint/2010/main" val="367818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5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3965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5810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607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21989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6304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48690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74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7825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13347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0758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661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4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86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917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558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58514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4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402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45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0016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343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0118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District-LCMS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Ekong, Linda</dc:creator>
  <cp:lastModifiedBy>Ekong, Linda</cp:lastModifiedBy>
  <cp:revision>3</cp:revision>
  <dcterms:created xsi:type="dcterms:W3CDTF">2016-03-10T14:11:17Z</dcterms:created>
  <dcterms:modified xsi:type="dcterms:W3CDTF">2016-03-14T15:58:00Z</dcterms:modified>
</cp:coreProperties>
</file>