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90" r:id="rId2"/>
    <p:sldId id="33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20C521-A3FE-42BD-9939-72DCD1E48BD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D0B81B-3ABE-4EB8-B95A-00D3BE4F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915E8-2411-4D24-9F94-2475CE0644C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029DA-DA92-4CB6-AF33-E68C0932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4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4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4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5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0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2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6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9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dirty="0" smtClean="0">
                <a:latin typeface="Franklin Gothic Demi Cond" pitchFamily="34" charset="0"/>
              </a:rPr>
              <a:t/>
            </a:r>
            <a:br>
              <a:rPr lang="en-US" dirty="0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543800" cy="76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 Webinar with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Rev. Dr. Robert E. Kasper, 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Rev. Galan Walther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Rev. Dr. Richard J. Wolfram </a:t>
            </a: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Assistants to the President</a:t>
            </a:r>
            <a:b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Congregation Mission &amp; Ministries, </a:t>
            </a:r>
            <a:b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Michigan District, LCMS</a:t>
            </a:r>
            <a:endParaRPr lang="en-US" sz="24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December 7, 2016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5 Critical Attitudes to Instill in Your Greeters, Ushers, and Regular Attenders: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attitude of “WELCOME” is different than “friendly”.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nobody knows where the restrooms 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Risk by introducing yourself </a:t>
            </a:r>
            <a:r>
              <a:rPr lang="en-US" u="sng" dirty="0" smtClean="0"/>
              <a:t>before</a:t>
            </a:r>
            <a:r>
              <a:rPr lang="en-US" dirty="0" smtClean="0"/>
              <a:t> asking who they are.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willing to sit with them and guide them through the service if needed.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them to at least one or two other individuals or families.  (Introducing them to the pastor doesn’t count.)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9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Items to consider for consistent and effective </a:t>
            </a:r>
            <a:r>
              <a:rPr lang="en-US" sz="3500" b="1" dirty="0" smtClean="0"/>
              <a:t>follow-up</a:t>
            </a:r>
            <a:r>
              <a:rPr lang="en-US" sz="3900" b="1" dirty="0" smtClean="0"/>
              <a:t> with guests and inactive members:</a:t>
            </a:r>
          </a:p>
          <a:p>
            <a:r>
              <a:rPr lang="en-US" dirty="0" smtClean="0"/>
              <a:t>Have a printed take-away.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Regular worship times.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Next sermon series designed to focus on something referenced in the sermon they just heard.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Special events/programs scheduled to meet potential needs.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Items to consider for consistent and effective </a:t>
            </a:r>
            <a:r>
              <a:rPr lang="en-US" sz="3900" b="1" dirty="0" smtClean="0"/>
              <a:t>follow-up</a:t>
            </a:r>
            <a:r>
              <a:rPr lang="en-US" sz="4300" b="1" dirty="0" smtClean="0"/>
              <a:t> with guests and inactive members:</a:t>
            </a:r>
          </a:p>
          <a:p>
            <a:r>
              <a:rPr lang="en-US" sz="3500" dirty="0" smtClean="0"/>
              <a:t>Have a printed take-away.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Future plans for general use:  Ex. VBS, School registration, Membership Classes.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Mission/servant events in which they might want to participate.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Congregation’s </a:t>
            </a:r>
            <a:r>
              <a:rPr lang="en-US" sz="2600" dirty="0"/>
              <a:t>website </a:t>
            </a:r>
            <a:r>
              <a:rPr lang="en-US" sz="2600" dirty="0" smtClean="0"/>
              <a:t>address. </a:t>
            </a:r>
            <a:endParaRPr lang="en-US" sz="26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6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Items to consider for consistent and effective </a:t>
            </a:r>
            <a:r>
              <a:rPr lang="en-US" sz="3900" b="1" dirty="0" smtClean="0"/>
              <a:t>follow-up</a:t>
            </a:r>
            <a:r>
              <a:rPr lang="en-US" sz="4300" b="1" dirty="0" smtClean="0"/>
              <a:t> with guests and inactive members:</a:t>
            </a:r>
          </a:p>
          <a:p>
            <a:r>
              <a:rPr lang="en-US" sz="4100" dirty="0" smtClean="0"/>
              <a:t>Pastor, follow-up with a personal phone call within a week.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/>
              <a:t>Thank them for attending. </a:t>
            </a:r>
            <a:endParaRPr lang="en-US" sz="31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/>
              <a:t>Invite their comments and listen like a learner.  </a:t>
            </a:r>
            <a:endParaRPr lang="en-US" sz="31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/>
              <a:t>Ask how they came to choose your congregation to worship.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/>
              <a:t>Ask how you might serve them/their family.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/>
              <a:t>Ask if you may have their email address in order to invite them for upcoming events at your congregation.  </a:t>
            </a:r>
            <a:endParaRPr lang="en-US" sz="31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6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Items to consider for consistent and effective </a:t>
            </a:r>
            <a:r>
              <a:rPr lang="en-US" sz="3900" b="1" dirty="0" smtClean="0"/>
              <a:t>follow-up</a:t>
            </a:r>
            <a:r>
              <a:rPr lang="en-US" sz="4300" b="1" dirty="0" smtClean="0"/>
              <a:t> with guests and inactive members:</a:t>
            </a:r>
          </a:p>
          <a:p>
            <a:r>
              <a:rPr lang="en-US" sz="4100" dirty="0" smtClean="0"/>
              <a:t>Continually update your invitation list of guests and use it.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dirty="0" smtClean="0"/>
              <a:t>Not more than once a month contact…</a:t>
            </a:r>
            <a:endParaRPr lang="en-US" sz="3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dirty="0" smtClean="0"/>
              <a:t>…But have monthly contact about something!</a:t>
            </a:r>
            <a:endParaRPr lang="en-US" sz="3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dirty="0" smtClean="0"/>
              <a:t>Another phone call when initiating your next Membership class.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dirty="0" smtClean="0"/>
              <a:t>When some need is shared, seek to fine the best person to contact them to meet that need.  (Often it’s just a need for information.)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Potential Resources:  </a:t>
            </a:r>
          </a:p>
          <a:p>
            <a:r>
              <a:rPr lang="en-US" dirty="0" smtClean="0"/>
              <a:t>Download this Power Point. </a:t>
            </a:r>
          </a:p>
          <a:p>
            <a:r>
              <a:rPr lang="en-US" dirty="0" smtClean="0"/>
              <a:t>Other webinars related to Elder ministry and evangelism on the Michigan District website archive. 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5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543800" cy="57250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Question and Answer</a:t>
            </a:r>
            <a:endParaRPr lang="en-US" sz="4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543800" cy="76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 Webinar with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Rev. Dr. Robert E. Kasper, 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Rev. Galan Walther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Rev. Dr. Richard J. Wolfram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Assistants to the President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Congregation Mission &amp; Ministries,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Michigan District, LCMS</a:t>
            </a:r>
          </a:p>
          <a:p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December 7, 2016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772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Anticipate that visitors will be present!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Extended family members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Inactive congregation members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Former members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Random guests from the community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0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Anticipate the “Why” of their attendance: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Grandma’s Christmas wish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Home for the holidays expectation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Trying to impress potential in-laws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Family tradition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Wanting to make a new start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Honestly searching for God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Familiarity at holidays does not breed contempt!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Hymn/song selection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General flow of the service (Printed or screens)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Appointed Gospel readings	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dirty="0" smtClean="0">
                <a:latin typeface="Franklin Gothic Demi Cond" pitchFamily="34" charset="0"/>
              </a:rPr>
              <a:t/>
            </a:r>
            <a:br>
              <a:rPr lang="en-US" dirty="0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1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Everyone is expecting us to preach on Christmas at Christmas!  It’s ok.  (The same at Easter!)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Try to speak to just one person about the blessing of trusting in this Jesus we worship as reigning King.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Use specific elements from the text and specific elements from today’s news that address this individual’s hopes, dreams, and/or frustrations in life.  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4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Everyone is expecting us to preach on Christmas at Christmas!  It’s ok.  (The same at Easter!)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Emphasize that this “Good News” is not only for the world, but “FOR YOU!”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When you preach with the guest in mind, the faithful member will be blessed also.  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772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Make the whole worship experience as inclusive as possible.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Time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Special gift for guests?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Special fellowship eats/drinks?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Make the whole worship experience as inclusive as possible.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What about the Sacrament of the Altar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 smtClean="0"/>
              <a:t>Do you offer it knowing that there are many guests?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 smtClean="0"/>
              <a:t>If you do offer it, make a verbal rather than printed explanation of your policy.  Make it as affirming of them as valued worshippers as it is of the Sacrament’s value.  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1534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Items to consider when planning festival worship services:  </a:t>
            </a:r>
          </a:p>
          <a:p>
            <a:r>
              <a:rPr lang="en-US" dirty="0" smtClean="0"/>
              <a:t>Framing the service of worship and the message: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Make the whole worship experience as inclusive as possible.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Thank everyone for attending….never assume that people are going to show up to hear you preach.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Get everyone’s name and contact information.  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“Welcoming Those Who </a:t>
            </a:r>
            <a:b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Visit Church at Christmas”</a:t>
            </a:r>
            <a:r>
              <a:rPr lang="en-US" smtClean="0">
                <a:latin typeface="Franklin Gothic Demi Cond" pitchFamily="34" charset="0"/>
              </a:rPr>
              <a:t/>
            </a:r>
            <a:br>
              <a:rPr lang="en-US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7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758</TotalTime>
  <Words>957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“Welcoming Those Who  Visit Church at Christmas”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Tension is a Good Thing</dc:title>
  <dc:creator>Marone, Dawn M.</dc:creator>
  <cp:lastModifiedBy>Hinz, Seth R.</cp:lastModifiedBy>
  <cp:revision>65</cp:revision>
  <cp:lastPrinted>2016-12-07T13:23:36Z</cp:lastPrinted>
  <dcterms:created xsi:type="dcterms:W3CDTF">2013-04-04T19:44:01Z</dcterms:created>
  <dcterms:modified xsi:type="dcterms:W3CDTF">2016-12-07T20:41:36Z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