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1" r:id="rId4"/>
    <p:sldId id="257" r:id="rId5"/>
    <p:sldId id="262" r:id="rId6"/>
    <p:sldId id="258" r:id="rId7"/>
    <p:sldId id="266" r:id="rId8"/>
    <p:sldId id="265" r:id="rId9"/>
    <p:sldId id="264" r:id="rId10"/>
  </p:sldIdLst>
  <p:sldSz cx="9144000" cy="5715000" type="screen16x1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CC00"/>
    <a:srgbClr val="AEAEAE"/>
    <a:srgbClr val="663300"/>
    <a:srgbClr val="0D0D0D"/>
    <a:srgbClr val="00FF00"/>
    <a:srgbClr val="324D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032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3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50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23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5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1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0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9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65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5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5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52000" r="-8000" b="-6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48"/>
          <a:stretch/>
        </p:blipFill>
        <p:spPr>
          <a:xfrm>
            <a:off x="3554361" y="3811580"/>
            <a:ext cx="4240162" cy="190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2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663300"/>
            </a:gs>
            <a:gs pos="2000">
              <a:schemeClr val="accent6">
                <a:lumMod val="89000"/>
              </a:schemeClr>
            </a:gs>
            <a:gs pos="20000">
              <a:schemeClr val="accent2">
                <a:lumMod val="75000"/>
              </a:schemeClr>
            </a:gs>
            <a:gs pos="40000">
              <a:schemeClr val="accent4">
                <a:lumMod val="75000"/>
              </a:schemeClr>
            </a:gs>
            <a:gs pos="92000">
              <a:schemeClr val="bg2">
                <a:lumMod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-cache-ak0.pinimg.com/originals/02/16/28/0216280e4dbe37580a995debbcafd06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3" b="6513"/>
          <a:stretch/>
        </p:blipFill>
        <p:spPr bwMode="auto">
          <a:xfrm>
            <a:off x="1408471" y="0"/>
            <a:ext cx="6297561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40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542" y="3621351"/>
            <a:ext cx="3864136" cy="913097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  <p:txBody>
          <a:bodyPr wrap="square" lIns="127037" tIns="63513" rIns="127037" bIns="63513">
            <a:spAutoFit/>
            <a:scene3d>
              <a:camera prst="orthographicFront"/>
              <a:lightRig rig="sunrise" dir="t"/>
            </a:scene3d>
            <a:sp3d extrusionH="57150" prstMaterial="metal">
              <a:bevelT w="38100" h="38100" prst="relaxedInset"/>
              <a:extrusionClr>
                <a:schemeClr val="tx1"/>
              </a:extrusionClr>
            </a:sp3d>
          </a:bodyPr>
          <a:lstStyle/>
          <a:p>
            <a:pPr marL="2258" algn="ctr" defTabSz="1270597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kern="0" dirty="0" err="1" smtClean="0">
                <a:solidFill>
                  <a:srgbClr val="FFCC99"/>
                </a:solidFill>
                <a:effectLst>
                  <a:outerShdw blurRad="50800" dist="50800" dir="5400000" algn="ctr" rotWithShape="0">
                    <a:prstClr val="black"/>
                  </a:outerShdw>
                </a:effectLst>
                <a:latin typeface="Angelina" panose="00000400000000000000" pitchFamily="2" charset="0"/>
                <a:ea typeface="ヒラギノ角ゴ Pro W3" pitchFamily="-107" charset="-128"/>
                <a:cs typeface="Times New Roman" pitchFamily="18" charset="0"/>
              </a:rPr>
              <a:t>Unfathomab</a:t>
            </a:r>
            <a:r>
              <a:rPr lang="en-US" sz="4800" kern="0" dirty="0" smtClean="0">
                <a:solidFill>
                  <a:srgbClr val="FFCC99"/>
                </a:solidFill>
                <a:effectLst>
                  <a:outerShdw blurRad="50800" dist="50800" dir="5400000" algn="ctr" rotWithShape="0">
                    <a:prstClr val="black"/>
                  </a:outerShdw>
                </a:effectLst>
                <a:latin typeface="Angelina" panose="00000400000000000000" pitchFamily="2" charset="0"/>
                <a:ea typeface="ヒラギノ角ゴ Pro W3" pitchFamily="-107" charset="-128"/>
                <a:cs typeface="Times New Roman" pitchFamily="18" charset="0"/>
              </a:rPr>
              <a:t> </a:t>
            </a:r>
            <a:r>
              <a:rPr lang="en-US" sz="6000" kern="0" dirty="0" smtClean="0">
                <a:solidFill>
                  <a:srgbClr val="FFCC99"/>
                </a:solidFill>
                <a:effectLst>
                  <a:outerShdw blurRad="50800" dist="50800" dir="5400000" algn="ctr" rotWithShape="0">
                    <a:prstClr val="black"/>
                  </a:outerShdw>
                </a:effectLst>
                <a:latin typeface="Angelina" panose="00000400000000000000" pitchFamily="2" charset="0"/>
                <a:ea typeface="ヒラギノ角ゴ Pro W3" pitchFamily="-107" charset="-128"/>
                <a:cs typeface="Times New Roman" pitchFamily="18" charset="0"/>
              </a:rPr>
              <a:t>e</a:t>
            </a:r>
            <a:endParaRPr lang="en-US" sz="6000" kern="0" dirty="0">
              <a:solidFill>
                <a:srgbClr val="FFCC99"/>
              </a:solidFill>
              <a:effectLst>
                <a:outerShdw blurRad="50800" dist="50800" dir="5400000" algn="ctr" rotWithShape="0">
                  <a:prstClr val="black"/>
                </a:outerShdw>
              </a:effectLst>
              <a:latin typeface="Angelina" panose="00000400000000000000" pitchFamily="2" charset="0"/>
              <a:ea typeface="ヒラギノ角ゴ Pro W3" pitchFamily="-107" charset="-128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39238" y="3621351"/>
            <a:ext cx="3864136" cy="111315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  <p:txBody>
          <a:bodyPr wrap="square" lIns="127037" tIns="63513" rIns="127037" bIns="63513">
            <a:spAutoFit/>
            <a:scene3d>
              <a:camera prst="orthographicFront"/>
              <a:lightRig rig="sunrise" dir="t"/>
            </a:scene3d>
            <a:sp3d extrusionH="57150" prstMaterial="metal">
              <a:bevelT w="38100" h="38100" prst="relaxedInset"/>
              <a:extrusionClr>
                <a:schemeClr val="tx1"/>
              </a:extrusionClr>
            </a:sp3d>
          </a:bodyPr>
          <a:lstStyle/>
          <a:p>
            <a:pPr marL="2258" algn="ctr" defTabSz="1270597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kern="0" dirty="0" smtClean="0">
                <a:solidFill>
                  <a:srgbClr val="FFCC99"/>
                </a:solidFill>
                <a:effectLst>
                  <a:outerShdw blurRad="50800" dist="50800" dir="5400000" algn="ctr" rotWithShape="0">
                    <a:prstClr val="black"/>
                  </a:outerShdw>
                </a:effectLst>
                <a:latin typeface="ClearfaceLH" pitchFamily="2" charset="0"/>
                <a:ea typeface="ヒラギノ角ゴ Pro W3" pitchFamily="-107" charset="-128"/>
                <a:cs typeface="Times New Roman" pitchFamily="18" charset="0"/>
              </a:rPr>
              <a:t>L</a:t>
            </a:r>
            <a:r>
              <a:rPr lang="en-US" sz="6600" kern="0" dirty="0" smtClean="0">
                <a:solidFill>
                  <a:srgbClr val="FFCC99"/>
                </a:solidFill>
                <a:effectLst>
                  <a:outerShdw blurRad="50800" dist="50800" dir="5400000" algn="ctr" rotWithShape="0">
                    <a:prstClr val="black"/>
                  </a:outerShdw>
                </a:effectLst>
                <a:latin typeface="ClearfaceLH" pitchFamily="2" charset="0"/>
                <a:ea typeface="ヒラギノ角ゴ Pro W3" pitchFamily="-107" charset="-128"/>
                <a:cs typeface="Times New Roman" pitchFamily="18" charset="0"/>
              </a:rPr>
              <a:t>ove</a:t>
            </a:r>
            <a:endParaRPr lang="en-US" sz="6600" kern="0" dirty="0">
              <a:solidFill>
                <a:srgbClr val="FFCC99"/>
              </a:solidFill>
              <a:effectLst>
                <a:outerShdw blurRad="50800" dist="50800" dir="5400000" algn="ctr" rotWithShape="0">
                  <a:prstClr val="black"/>
                </a:outerShdw>
              </a:effectLst>
              <a:latin typeface="ClearfaceLH" pitchFamily="2" charset="0"/>
              <a:ea typeface="ヒラギノ角ゴ Pro W3" pitchFamily="-107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91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s://img1.etsystatic.com/040/1/8847411/il_fullxfull.546926287_kvsv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1" t="10913" r="30735" b="26513"/>
          <a:stretch/>
        </p:blipFill>
        <p:spPr bwMode="auto">
          <a:xfrm>
            <a:off x="2957053" y="1410668"/>
            <a:ext cx="3252018" cy="4151513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8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663300"/>
            </a:gs>
            <a:gs pos="2000">
              <a:schemeClr val="accent6">
                <a:lumMod val="89000"/>
              </a:schemeClr>
            </a:gs>
            <a:gs pos="20000">
              <a:schemeClr val="accent2">
                <a:lumMod val="75000"/>
              </a:schemeClr>
            </a:gs>
            <a:gs pos="40000">
              <a:schemeClr val="accent4">
                <a:lumMod val="75000"/>
              </a:schemeClr>
            </a:gs>
            <a:gs pos="92000">
              <a:schemeClr val="bg2">
                <a:lumMod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nticorruptionsociety.files.wordpress.com/2010/07/2farm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194" y="949278"/>
            <a:ext cx="6099484" cy="398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2384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89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03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2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952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203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3</Words>
  <Application>Microsoft Office PowerPoint</Application>
  <PresentationFormat>On-screen Show (16:10)</PresentationFormat>
  <Paragraphs>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Angelina</vt:lpstr>
      <vt:lpstr>Arial</vt:lpstr>
      <vt:lpstr>Calibri</vt:lpstr>
      <vt:lpstr>Calibri Light</vt:lpstr>
      <vt:lpstr>ClearfaceLH</vt:lpstr>
      <vt:lpstr>Times New Roman</vt:lpstr>
      <vt:lpstr>ヒラギノ角ゴ Pro W3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Our Shepherd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Priskorn</dc:creator>
  <cp:lastModifiedBy>Katie Priskorn</cp:lastModifiedBy>
  <cp:revision>28</cp:revision>
  <dcterms:created xsi:type="dcterms:W3CDTF">2015-11-02T18:39:09Z</dcterms:created>
  <dcterms:modified xsi:type="dcterms:W3CDTF">2015-11-10T19:06:50Z</dcterms:modified>
</cp:coreProperties>
</file>