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1" r:id="rId4"/>
    <p:sldId id="257" r:id="rId5"/>
    <p:sldId id="262" r:id="rId6"/>
    <p:sldId id="258" r:id="rId7"/>
    <p:sldId id="264" r:id="rId8"/>
    <p:sldId id="260" r:id="rId9"/>
  </p:sldIdLst>
  <p:sldSz cx="9144000" cy="5715000" type="screen16x10"/>
  <p:notesSz cx="6858000" cy="9144000"/>
  <p:defaultTextStyle>
    <a:defPPr>
      <a:defRPr lang="en-U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D0D0D"/>
    <a:srgbClr val="00FF00"/>
    <a:srgbClr val="324D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1032" y="1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337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04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050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623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85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312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003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196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565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256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79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5D62D-3937-4612-994A-27CC88ACE1A0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452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57000" r="-7000" b="-7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48"/>
          <a:stretch/>
        </p:blipFill>
        <p:spPr>
          <a:xfrm>
            <a:off x="3554361" y="3811580"/>
            <a:ext cx="4240162" cy="190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32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2000">
              <a:srgbClr val="663300"/>
            </a:gs>
            <a:gs pos="2000">
              <a:schemeClr val="accent6">
                <a:lumMod val="89000"/>
              </a:schemeClr>
            </a:gs>
            <a:gs pos="20000">
              <a:schemeClr val="accent2">
                <a:lumMod val="75000"/>
              </a:schemeClr>
            </a:gs>
            <a:gs pos="40000">
              <a:schemeClr val="accent4">
                <a:lumMod val="75000"/>
              </a:schemeClr>
            </a:gs>
            <a:gs pos="92000">
              <a:schemeClr val="bg2">
                <a:lumMod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arasmusings.files.wordpress.com/2014/11/hebrews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8296"/>
            <a:ext cx="9144000" cy="30278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freshwineskin.org/wp-content/uploads/2013/06/Hebrews-11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7" t="78353" r="27983" b="7395"/>
          <a:stretch/>
        </p:blipFill>
        <p:spPr bwMode="auto">
          <a:xfrm>
            <a:off x="3071351" y="604685"/>
            <a:ext cx="2794819" cy="8436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4404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891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18" t="35957" r="10109" b="-874"/>
          <a:stretch/>
        </p:blipFill>
        <p:spPr>
          <a:xfrm>
            <a:off x="3959941" y="848031"/>
            <a:ext cx="1320727" cy="89352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29585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l="-2000" t="-3000" r="-2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2384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689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t="-18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0720" y="2293375"/>
            <a:ext cx="6054215" cy="3194721"/>
          </a:xfrm>
          <a:prstGeom prst="rect">
            <a:avLst/>
          </a:prstGeom>
          <a:solidFill>
            <a:srgbClr val="0D0D0D">
              <a:alpha val="23137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dirty="0" smtClean="0">
                <a:solidFill>
                  <a:schemeClr val="bg1"/>
                </a:solidFill>
                <a:latin typeface="Bodoni MT Condensed" panose="02070606080606020203" pitchFamily="18" charset="0"/>
                <a:ea typeface="Times New Roman" panose="02020603050405020304" pitchFamily="18" charset="0"/>
              </a:rPr>
              <a:t>But </a:t>
            </a:r>
            <a:r>
              <a:rPr lang="en-US" sz="2800" dirty="0">
                <a:solidFill>
                  <a:schemeClr val="bg1"/>
                </a:solidFill>
                <a:latin typeface="Bodoni MT Condensed" panose="02070606080606020203" pitchFamily="18" charset="0"/>
                <a:ea typeface="Times New Roman" panose="02020603050405020304" pitchFamily="18" charset="0"/>
              </a:rPr>
              <a:t>whatever gain I had, I counted as loss for the sake of Christ.  Indeed, I count everything as loss because of the surpassing worth of knowing Christ Jesus as my Lord.  For His sake I have suffered the loss of all things and count them as rubbish, in order that I may gain Christ and be found in Him, not having a righteousness of my own that comes from the law, but that which comes through faith in Christ, the righteousness from God that depends on </a:t>
            </a:r>
            <a:r>
              <a:rPr lang="en-US" sz="2800" dirty="0" smtClean="0">
                <a:solidFill>
                  <a:schemeClr val="bg1"/>
                </a:solidFill>
                <a:latin typeface="Bodoni MT Condensed" panose="02070606080606020203" pitchFamily="18" charset="0"/>
                <a:ea typeface="Times New Roman" panose="02020603050405020304" pitchFamily="18" charset="0"/>
              </a:rPr>
              <a:t>faith.</a:t>
            </a:r>
            <a:endParaRPr lang="en-US" sz="2000" dirty="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0720" y="1585489"/>
            <a:ext cx="37998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ClearfaceLH" pitchFamily="2" charset="0"/>
                <a:ea typeface="Times New Roman" panose="02020603050405020304" pitchFamily="18" charset="0"/>
              </a:rPr>
              <a:t>Philippians 3:7-9</a:t>
            </a:r>
            <a:endParaRPr lang="en-US" sz="3600" dirty="0">
              <a:solidFill>
                <a:schemeClr val="bg1"/>
              </a:solidFill>
              <a:latin typeface="ClearfaceL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038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r="-9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43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</TotalTime>
  <Words>99</Words>
  <Application>Microsoft Office PowerPoint</Application>
  <PresentationFormat>On-screen Show (16:10)</PresentationFormat>
  <Paragraphs>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Bodoni MT Condensed</vt:lpstr>
      <vt:lpstr>Calibri</vt:lpstr>
      <vt:lpstr>Calibri Light</vt:lpstr>
      <vt:lpstr>ClearfaceLH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Our Shepherd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Priskorn</dc:creator>
  <cp:lastModifiedBy>Katie Priskorn</cp:lastModifiedBy>
  <cp:revision>16</cp:revision>
  <dcterms:created xsi:type="dcterms:W3CDTF">2015-11-02T18:39:09Z</dcterms:created>
  <dcterms:modified xsi:type="dcterms:W3CDTF">2015-11-10T16:47:58Z</dcterms:modified>
</cp:coreProperties>
</file>