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84" r:id="rId3"/>
    <p:sldId id="302" r:id="rId4"/>
    <p:sldId id="278" r:id="rId5"/>
    <p:sldId id="293" r:id="rId6"/>
    <p:sldId id="287" r:id="rId7"/>
    <p:sldId id="285" r:id="rId8"/>
    <p:sldId id="286" r:id="rId9"/>
    <p:sldId id="289" r:id="rId10"/>
    <p:sldId id="291" r:id="rId11"/>
    <p:sldId id="282" r:id="rId12"/>
    <p:sldId id="294" r:id="rId13"/>
    <p:sldId id="295" r:id="rId14"/>
    <p:sldId id="296" r:id="rId15"/>
    <p:sldId id="281" r:id="rId16"/>
    <p:sldId id="297" r:id="rId17"/>
    <p:sldId id="298" r:id="rId18"/>
    <p:sldId id="299" r:id="rId19"/>
    <p:sldId id="300" r:id="rId20"/>
    <p:sldId id="301" r:id="rId21"/>
    <p:sldId id="277" r:id="rId22"/>
  </p:sldIdLst>
  <p:sldSz cx="9144000" cy="5715000" type="screen16x1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007000"/>
    <a:srgbClr val="4F7921"/>
    <a:srgbClr val="639729"/>
    <a:srgbClr val="666633"/>
    <a:srgbClr val="669900"/>
    <a:srgbClr val="FFFFCC"/>
    <a:srgbClr val="FF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25" d="100"/>
          <a:sy n="125" d="100"/>
        </p:scale>
        <p:origin x="474" y="120"/>
      </p:cViewPr>
      <p:guideLst>
        <p:guide orient="horz" pos="180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50" d="100"/>
        <a:sy n="150" d="100"/>
      </p:scale>
      <p:origin x="0" y="-1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30AAE-CCEA-49A2-B7AA-2DB8016A24C4}" type="datetimeFigureOut">
              <a:rPr lang="en-US" smtClean="0"/>
              <a:t>11/13/2015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CA1DE-F497-415D-B14C-2224D7841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6211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30AAE-CCEA-49A2-B7AA-2DB8016A24C4}" type="datetimeFigureOut">
              <a:rPr lang="en-US" smtClean="0"/>
              <a:t>11/13/2015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CA1DE-F497-415D-B14C-2224D7841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8837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30AAE-CCEA-49A2-B7AA-2DB8016A24C4}" type="datetimeFigureOut">
              <a:rPr lang="en-US" smtClean="0"/>
              <a:t>11/13/2015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CA1DE-F497-415D-B14C-2224D7841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0732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30AAE-CCEA-49A2-B7AA-2DB8016A24C4}" type="datetimeFigureOut">
              <a:rPr lang="en-US" smtClean="0"/>
              <a:t>11/13/2015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CA1DE-F497-415D-B14C-2224D7841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077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30AAE-CCEA-49A2-B7AA-2DB8016A24C4}" type="datetimeFigureOut">
              <a:rPr lang="en-US" smtClean="0"/>
              <a:t>11/13/2015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CA1DE-F497-415D-B14C-2224D7841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7921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30AAE-CCEA-49A2-B7AA-2DB8016A24C4}" type="datetimeFigureOut">
              <a:rPr lang="en-US" smtClean="0"/>
              <a:t>11/13/2015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CA1DE-F497-415D-B14C-2224D7841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818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30AAE-CCEA-49A2-B7AA-2DB8016A24C4}" type="datetimeFigureOut">
              <a:rPr lang="en-US" smtClean="0"/>
              <a:t>11/13/2015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CA1DE-F497-415D-B14C-2224D7841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735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30AAE-CCEA-49A2-B7AA-2DB8016A24C4}" type="datetimeFigureOut">
              <a:rPr lang="en-US" smtClean="0"/>
              <a:t>11/13/2015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CA1DE-F497-415D-B14C-2224D7841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3622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30AAE-CCEA-49A2-B7AA-2DB8016A24C4}" type="datetimeFigureOut">
              <a:rPr lang="en-US" smtClean="0"/>
              <a:t>11/13/2015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CA1DE-F497-415D-B14C-2224D7841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6726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30AAE-CCEA-49A2-B7AA-2DB8016A24C4}" type="datetimeFigureOut">
              <a:rPr lang="en-US" smtClean="0"/>
              <a:t>11/13/2015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CA1DE-F497-415D-B14C-2224D7841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483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30AAE-CCEA-49A2-B7AA-2DB8016A24C4}" type="datetimeFigureOut">
              <a:rPr lang="en-US" smtClean="0"/>
              <a:t>11/13/2015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CA1DE-F497-415D-B14C-2224D7841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797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E30AAE-CCEA-49A2-B7AA-2DB8016A24C4}" type="datetimeFigureOut">
              <a:rPr lang="en-US" smtClean="0"/>
              <a:t>11/13/2015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7CA1DE-F497-415D-B14C-2224D7841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421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495300"/>
            <a:ext cx="8534400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Century Gothic" panose="020B0502020202020204" pitchFamily="34" charset="0"/>
              </a:rPr>
              <a:t>Sermon:</a:t>
            </a:r>
          </a:p>
          <a:p>
            <a:pPr algn="ctr"/>
            <a:endParaRPr lang="en-US" sz="2400" dirty="0" smtClean="0">
              <a:latin typeface="Century Gothic" panose="020B0502020202020204" pitchFamily="34" charset="0"/>
            </a:endParaRPr>
          </a:p>
          <a:p>
            <a:pPr algn="ctr"/>
            <a:r>
              <a:rPr lang="en-US" sz="6600" dirty="0" smtClean="0">
                <a:latin typeface="Century Gothic" panose="020B0502020202020204" pitchFamily="34" charset="0"/>
              </a:rPr>
              <a:t>“</a:t>
            </a:r>
            <a:r>
              <a:rPr lang="en-US" sz="6600" dirty="0" err="1" smtClean="0">
                <a:latin typeface="Century Gothic" panose="020B0502020202020204" pitchFamily="34" charset="0"/>
              </a:rPr>
              <a:t>μετ</a:t>
            </a:r>
            <a:r>
              <a:rPr lang="en-US" sz="6600" dirty="0" smtClean="0">
                <a:latin typeface="Century Gothic" panose="020B0502020202020204" pitchFamily="34" charset="0"/>
              </a:rPr>
              <a:t>αμορφούμεθα”</a:t>
            </a:r>
          </a:p>
          <a:p>
            <a:pPr algn="ctr"/>
            <a:endParaRPr lang="en-US" sz="6600" dirty="0">
              <a:latin typeface="Century Gothic" panose="020B0502020202020204" pitchFamily="34" charset="0"/>
            </a:endParaRPr>
          </a:p>
          <a:p>
            <a:pPr algn="ctr"/>
            <a:r>
              <a:rPr lang="en-US" sz="4000" dirty="0" smtClean="0">
                <a:latin typeface="Century Gothic" panose="020B0502020202020204" pitchFamily="34" charset="0"/>
              </a:rPr>
              <a:t>                   Rev. Steve Woodfin </a:t>
            </a:r>
          </a:p>
          <a:p>
            <a:pPr algn="ctr"/>
            <a:endParaRPr lang="en-US" sz="4000" dirty="0">
              <a:latin typeface="Century Gothic" panose="020B0502020202020204" pitchFamily="34" charset="0"/>
            </a:endParaRPr>
          </a:p>
          <a:p>
            <a:endParaRPr lang="en-US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6938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723900"/>
            <a:ext cx="7391400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entury Gothic" panose="020B0502020202020204" pitchFamily="34" charset="0"/>
              </a:rPr>
              <a:t>“then [the Holy Spirit] adds, “I will remember their sins and their lawless deeds no more</a:t>
            </a:r>
            <a:r>
              <a:rPr lang="en-US" sz="4800" dirty="0" smtClean="0">
                <a:latin typeface="Century Gothic" panose="020B0502020202020204" pitchFamily="34" charset="0"/>
              </a:rPr>
              <a:t>.”</a:t>
            </a:r>
          </a:p>
          <a:p>
            <a:pPr algn="ctr"/>
            <a:r>
              <a:rPr lang="en-US" sz="4000" dirty="0" smtClean="0">
                <a:latin typeface="Century Gothic" panose="020B0502020202020204" pitchFamily="34" charset="0"/>
              </a:rPr>
              <a:t>Hebrews 10:17</a:t>
            </a:r>
          </a:p>
          <a:p>
            <a:endParaRPr lang="en-US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1916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s://s-media-cache-ak0.pinimg.com/236x/50/ab/fd/50abfd6bdfee55a4ad223af53dc343c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7178" y="419100"/>
            <a:ext cx="4953000" cy="512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743200" y="4686300"/>
            <a:ext cx="3840956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solidFill>
                  <a:schemeClr val="bg1"/>
                </a:solidFill>
                <a:latin typeface="Albertus MT" pitchFamily="18" charset="0"/>
              </a:rPr>
              <a:t>                - Ian </a:t>
            </a:r>
            <a:r>
              <a:rPr lang="en-US" sz="2400" i="1" dirty="0" err="1" smtClean="0">
                <a:solidFill>
                  <a:schemeClr val="bg1"/>
                </a:solidFill>
                <a:latin typeface="Albertus MT" pitchFamily="18" charset="0"/>
              </a:rPr>
              <a:t>Maclaren</a:t>
            </a:r>
            <a:endParaRPr lang="en-US" sz="2400" i="1" dirty="0">
              <a:solidFill>
                <a:schemeClr val="bg1"/>
              </a:solidFill>
              <a:latin typeface="Albertus M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583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95500" y="1638300"/>
            <a:ext cx="4953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/>
              <a:t>Susie Smith</a:t>
            </a:r>
          </a:p>
        </p:txBody>
      </p:sp>
    </p:spTree>
    <p:extLst>
      <p:ext uri="{BB962C8B-B14F-4D97-AF65-F5344CB8AC3E}">
        <p14:creationId xmlns:p14="http://schemas.microsoft.com/office/powerpoint/2010/main" val="900405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52500" y="1638300"/>
            <a:ext cx="72390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/>
              <a:t>Rachel and Patrick</a:t>
            </a:r>
          </a:p>
          <a:p>
            <a:pPr algn="ctr"/>
            <a:r>
              <a:rPr lang="en-US" sz="4800" dirty="0" smtClean="0"/>
              <a:t>Landon, Caleb, and Daniel</a:t>
            </a:r>
          </a:p>
        </p:txBody>
      </p:sp>
    </p:spTree>
    <p:extLst>
      <p:ext uri="{BB962C8B-B14F-4D97-AF65-F5344CB8AC3E}">
        <p14:creationId xmlns:p14="http://schemas.microsoft.com/office/powerpoint/2010/main" val="3884818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371600" y="1679496"/>
            <a:ext cx="6400800" cy="3429000"/>
            <a:chOff x="3962400" y="266700"/>
            <a:chExt cx="4953000" cy="2745511"/>
          </a:xfrm>
        </p:grpSpPr>
        <p:pic>
          <p:nvPicPr>
            <p:cNvPr id="3078" name="Picture 6" descr="http://murderpedia.org/male.B/images/berkowitz/berkowitz_arrest20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2400" y="266701"/>
              <a:ext cx="2209800" cy="27455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0" name="Picture 8" descr="http://thesonofhope.com/wp-content/uploads/2013/10/david-b-holding-bible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707" r="12865"/>
            <a:stretch/>
          </p:blipFill>
          <p:spPr bwMode="auto">
            <a:xfrm>
              <a:off x="6172200" y="266700"/>
              <a:ext cx="2743200" cy="2743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" name="TextBox 5"/>
          <p:cNvSpPr txBox="1"/>
          <p:nvPr/>
        </p:nvSpPr>
        <p:spPr>
          <a:xfrm>
            <a:off x="1371600" y="571500"/>
            <a:ext cx="6553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/>
              <a:t>David Berkowitz</a:t>
            </a:r>
          </a:p>
        </p:txBody>
      </p:sp>
    </p:spTree>
    <p:extLst>
      <p:ext uri="{BB962C8B-B14F-4D97-AF65-F5344CB8AC3E}">
        <p14:creationId xmlns:p14="http://schemas.microsoft.com/office/powerpoint/2010/main" val="1753334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richmerritt.files.wordpress.com/2012/04/cassie-bernall-boo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19100"/>
            <a:ext cx="3294728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038600" y="1104900"/>
            <a:ext cx="50292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/>
              <a:t>Cassie</a:t>
            </a:r>
          </a:p>
          <a:p>
            <a:pPr algn="ctr"/>
            <a:r>
              <a:rPr lang="en-US" sz="6600" dirty="0" smtClean="0"/>
              <a:t>Bernal</a:t>
            </a:r>
          </a:p>
        </p:txBody>
      </p:sp>
    </p:spTree>
    <p:extLst>
      <p:ext uri="{BB962C8B-B14F-4D97-AF65-F5344CB8AC3E}">
        <p14:creationId xmlns:p14="http://schemas.microsoft.com/office/powerpoint/2010/main" val="1383488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2857500"/>
            <a:ext cx="7239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/>
              <a:t>You and Me</a:t>
            </a:r>
          </a:p>
        </p:txBody>
      </p:sp>
      <p:pic>
        <p:nvPicPr>
          <p:cNvPr id="8194" name="Picture 2" descr="http://themagnificentmonarchbutterfly.weebly.com/uploads/2/1/7/7/21779372/4664129_orig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1926445"/>
            <a:ext cx="5048250" cy="3788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cliparts.co/cliparts/kTK/nAL/kTKnALqEc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-38100"/>
            <a:ext cx="3969392" cy="354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6584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723900"/>
            <a:ext cx="7391400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entury Gothic" panose="020B0502020202020204" pitchFamily="34" charset="0"/>
              </a:rPr>
              <a:t>“Let us hold </a:t>
            </a:r>
            <a:r>
              <a:rPr lang="en-US" sz="4800" dirty="0" smtClean="0">
                <a:latin typeface="Century Gothic" panose="020B0502020202020204" pitchFamily="34" charset="0"/>
              </a:rPr>
              <a:t>steadfast </a:t>
            </a:r>
            <a:r>
              <a:rPr lang="en-US" sz="4800" dirty="0">
                <a:latin typeface="Century Gothic" panose="020B0502020202020204" pitchFamily="34" charset="0"/>
              </a:rPr>
              <a:t>the confession of our hope without wavering, for He who promised is </a:t>
            </a:r>
            <a:r>
              <a:rPr lang="en-US" sz="4800" dirty="0" smtClean="0">
                <a:latin typeface="Century Gothic" panose="020B0502020202020204" pitchFamily="34" charset="0"/>
              </a:rPr>
              <a:t>faithful.”</a:t>
            </a:r>
          </a:p>
          <a:p>
            <a:pPr algn="ctr"/>
            <a:r>
              <a:rPr lang="en-US" sz="4000" dirty="0" smtClean="0">
                <a:latin typeface="Century Gothic" panose="020B0502020202020204" pitchFamily="34" charset="0"/>
              </a:rPr>
              <a:t>Hebrews 10:23</a:t>
            </a:r>
          </a:p>
          <a:p>
            <a:endParaRPr lang="en-US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2294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342900"/>
            <a:ext cx="777240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entury Gothic" panose="020B0502020202020204" pitchFamily="34" charset="0"/>
              </a:rPr>
              <a:t>“And let us consider how to stir up one another to love and good </a:t>
            </a:r>
            <a:r>
              <a:rPr lang="en-US" sz="4800" dirty="0" smtClean="0">
                <a:latin typeface="Century Gothic" panose="020B0502020202020204" pitchFamily="34" charset="0"/>
              </a:rPr>
              <a:t>works </a:t>
            </a:r>
            <a:r>
              <a:rPr lang="en-US" sz="4800" i="1" dirty="0" smtClean="0">
                <a:solidFill>
                  <a:srgbClr val="009900"/>
                </a:solidFill>
                <a:latin typeface="Century Gothic" panose="020B0502020202020204" pitchFamily="34" charset="0"/>
              </a:rPr>
              <a:t>(good stewards)</a:t>
            </a:r>
            <a:r>
              <a:rPr lang="en-US" sz="4800" dirty="0" smtClean="0">
                <a:latin typeface="Century Gothic" panose="020B0502020202020204" pitchFamily="34" charset="0"/>
              </a:rPr>
              <a:t>, </a:t>
            </a:r>
            <a:r>
              <a:rPr lang="en-US" sz="4800" dirty="0">
                <a:latin typeface="Century Gothic" panose="020B0502020202020204" pitchFamily="34" charset="0"/>
              </a:rPr>
              <a:t>not neglecting to meet together, </a:t>
            </a:r>
            <a:endParaRPr lang="en-US" sz="4000" dirty="0" smtClean="0">
              <a:latin typeface="Century Gothic" panose="020B0502020202020204" pitchFamily="34" charset="0"/>
            </a:endParaRPr>
          </a:p>
          <a:p>
            <a:endParaRPr lang="en-US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7630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723900"/>
            <a:ext cx="739140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Century Gothic" panose="020B0502020202020204" pitchFamily="34" charset="0"/>
              </a:rPr>
              <a:t>“…as is the habit of some, but </a:t>
            </a:r>
            <a:r>
              <a:rPr lang="en-US" sz="4800" dirty="0">
                <a:latin typeface="Century Gothic" panose="020B0502020202020204" pitchFamily="34" charset="0"/>
              </a:rPr>
              <a:t>encouraging one another, and all the more as you see the Day drawing near</a:t>
            </a:r>
            <a:r>
              <a:rPr lang="en-US" sz="4800" dirty="0" smtClean="0">
                <a:latin typeface="Century Gothic" panose="020B0502020202020204" pitchFamily="34" charset="0"/>
              </a:rPr>
              <a:t>.”</a:t>
            </a:r>
          </a:p>
          <a:p>
            <a:pPr algn="ctr"/>
            <a:r>
              <a:rPr lang="en-US" sz="4000" dirty="0" smtClean="0">
                <a:latin typeface="Century Gothic" panose="020B0502020202020204" pitchFamily="34" charset="0"/>
              </a:rPr>
              <a:t>Hebrews 10:24-25</a:t>
            </a:r>
          </a:p>
          <a:p>
            <a:pPr algn="ctr"/>
            <a:endParaRPr lang="en-US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4323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952500"/>
            <a:ext cx="7391400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Century Gothic" panose="020B0502020202020204" pitchFamily="34" charset="0"/>
              </a:rPr>
              <a:t>“</a:t>
            </a:r>
            <a:r>
              <a:rPr lang="en-US" sz="4800" dirty="0">
                <a:latin typeface="Century Gothic" panose="020B0502020202020204" pitchFamily="34" charset="0"/>
              </a:rPr>
              <a:t>For by a single offering </a:t>
            </a:r>
            <a:r>
              <a:rPr lang="en-US" sz="4800" dirty="0" smtClean="0">
                <a:latin typeface="Century Gothic" panose="020B0502020202020204" pitchFamily="34" charset="0"/>
              </a:rPr>
              <a:t>He </a:t>
            </a:r>
            <a:r>
              <a:rPr lang="en-US" sz="4800" dirty="0">
                <a:latin typeface="Century Gothic" panose="020B0502020202020204" pitchFamily="34" charset="0"/>
              </a:rPr>
              <a:t>has perfected for all time those who are being sanctified</a:t>
            </a:r>
            <a:r>
              <a:rPr lang="en-US" sz="4800" dirty="0" smtClean="0">
                <a:latin typeface="Century Gothic" panose="020B0502020202020204" pitchFamily="34" charset="0"/>
              </a:rPr>
              <a:t>.”</a:t>
            </a:r>
          </a:p>
          <a:p>
            <a:pPr algn="ctr"/>
            <a:r>
              <a:rPr lang="en-US" sz="4000" dirty="0">
                <a:latin typeface="Century Gothic" panose="020B0502020202020204" pitchFamily="34" charset="0"/>
              </a:rPr>
              <a:t>Hebrews </a:t>
            </a:r>
            <a:r>
              <a:rPr lang="en-US" sz="4000" dirty="0" smtClean="0">
                <a:latin typeface="Century Gothic" panose="020B0502020202020204" pitchFamily="34" charset="0"/>
              </a:rPr>
              <a:t>10:14</a:t>
            </a:r>
          </a:p>
          <a:p>
            <a:endParaRPr lang="en-US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2417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76300" y="1866900"/>
            <a:ext cx="7391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Century Gothic" panose="020B0502020202020204" pitchFamily="34" charset="0"/>
              </a:rPr>
              <a:t>Lord, use me.</a:t>
            </a:r>
          </a:p>
          <a:p>
            <a:pPr algn="ctr"/>
            <a:endParaRPr lang="en-US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179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cliparts.co/cliparts/kTK/nAL/kTKnALqEc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25" y="0"/>
            <a:ext cx="3542575" cy="316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5800" y="2400300"/>
            <a:ext cx="731520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err="1">
                <a:latin typeface="Century Gothic" panose="020B0502020202020204" pitchFamily="34" charset="0"/>
              </a:rPr>
              <a:t>μετ</a:t>
            </a:r>
            <a:r>
              <a:rPr lang="en-US" sz="6600" dirty="0">
                <a:latin typeface="Century Gothic" panose="020B0502020202020204" pitchFamily="34" charset="0"/>
              </a:rPr>
              <a:t>αμορφούμεθα </a:t>
            </a:r>
            <a:endParaRPr lang="en-US" sz="6600" dirty="0" smtClean="0">
              <a:latin typeface="Century Gothic" panose="020B0502020202020204" pitchFamily="34" charset="0"/>
            </a:endParaRPr>
          </a:p>
          <a:p>
            <a:pPr algn="ctr"/>
            <a:endParaRPr lang="en-US" sz="1600" dirty="0">
              <a:latin typeface="Century Gothic" panose="020B0502020202020204" pitchFamily="34" charset="0"/>
            </a:endParaRPr>
          </a:p>
          <a:p>
            <a:pPr algn="ctr"/>
            <a:r>
              <a:rPr lang="en-US" sz="4800" dirty="0" smtClean="0">
                <a:latin typeface="Century Gothic" panose="020B0502020202020204" pitchFamily="34" charset="0"/>
              </a:rPr>
              <a:t>(</a:t>
            </a:r>
            <a:r>
              <a:rPr lang="en-US" sz="4800" dirty="0" err="1" smtClean="0">
                <a:latin typeface="Century Gothic" panose="020B0502020202020204" pitchFamily="34" charset="0"/>
              </a:rPr>
              <a:t>metamorphoumetha</a:t>
            </a:r>
            <a:r>
              <a:rPr lang="en-US" sz="4800" dirty="0">
                <a:latin typeface="Century Gothic" panose="020B0502020202020204" pitchFamily="34" charset="0"/>
              </a:rPr>
              <a:t>) </a:t>
            </a:r>
          </a:p>
          <a:p>
            <a:endParaRPr lang="en-US" dirty="0">
              <a:latin typeface="Century Gothic" panose="020B0502020202020204" pitchFamily="34" charset="0"/>
            </a:endParaRPr>
          </a:p>
        </p:txBody>
      </p:sp>
      <p:pic>
        <p:nvPicPr>
          <p:cNvPr id="3" name="Picture 2" descr="http://themagnificentmonarchbutterfly.weebly.com/uploads/2/1/7/7/21779372/4664129_orig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1388" y="2705100"/>
            <a:ext cx="4010692" cy="300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5765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723900"/>
            <a:ext cx="762000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err="1">
                <a:latin typeface="Century Gothic" panose="020B0502020202020204" pitchFamily="34" charset="0"/>
              </a:rPr>
              <a:t>μετ</a:t>
            </a:r>
            <a:r>
              <a:rPr lang="en-US" sz="6600" dirty="0">
                <a:latin typeface="Century Gothic" panose="020B0502020202020204" pitchFamily="34" charset="0"/>
              </a:rPr>
              <a:t>αμορφούμεθα</a:t>
            </a:r>
            <a:r>
              <a:rPr lang="en-US" sz="4800" dirty="0">
                <a:latin typeface="Century Gothic" panose="020B0502020202020204" pitchFamily="34" charset="0"/>
              </a:rPr>
              <a:t> </a:t>
            </a:r>
            <a:endParaRPr lang="en-US" sz="4000" dirty="0" smtClean="0">
              <a:latin typeface="Century Gothic" panose="020B0502020202020204" pitchFamily="34" charset="0"/>
            </a:endParaRPr>
          </a:p>
          <a:p>
            <a:pPr algn="ctr"/>
            <a:endParaRPr lang="en-US" sz="4000" dirty="0">
              <a:latin typeface="Century Gothic" panose="020B0502020202020204" pitchFamily="34" charset="0"/>
            </a:endParaRPr>
          </a:p>
          <a:p>
            <a:pPr algn="ctr"/>
            <a:r>
              <a:rPr lang="en-US" sz="4800" dirty="0" smtClean="0">
                <a:latin typeface="Century Gothic" panose="020B0502020202020204" pitchFamily="34" charset="0"/>
              </a:rPr>
              <a:t>(</a:t>
            </a:r>
            <a:r>
              <a:rPr lang="en-US" sz="4800" dirty="0" err="1" smtClean="0">
                <a:latin typeface="Century Gothic" panose="020B0502020202020204" pitchFamily="34" charset="0"/>
              </a:rPr>
              <a:t>metamorphoumetha</a:t>
            </a:r>
            <a:r>
              <a:rPr lang="en-US" sz="4800" dirty="0" smtClean="0">
                <a:latin typeface="Century Gothic" panose="020B0502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084910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723900"/>
            <a:ext cx="7620000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err="1">
                <a:latin typeface="Century Gothic" panose="020B0502020202020204" pitchFamily="34" charset="0"/>
              </a:rPr>
              <a:t>μετ</a:t>
            </a:r>
            <a:r>
              <a:rPr lang="en-US" sz="6600" dirty="0">
                <a:latin typeface="Century Gothic" panose="020B0502020202020204" pitchFamily="34" charset="0"/>
              </a:rPr>
              <a:t>αμορφούμεθα</a:t>
            </a:r>
            <a:r>
              <a:rPr lang="en-US" sz="4800" dirty="0">
                <a:latin typeface="Century Gothic" panose="020B0502020202020204" pitchFamily="34" charset="0"/>
              </a:rPr>
              <a:t> </a:t>
            </a:r>
            <a:endParaRPr lang="en-US" sz="4000" dirty="0" smtClean="0">
              <a:latin typeface="Century Gothic" panose="020B0502020202020204" pitchFamily="34" charset="0"/>
            </a:endParaRPr>
          </a:p>
          <a:p>
            <a:pPr algn="ctr"/>
            <a:endParaRPr lang="en-US" sz="4000" dirty="0">
              <a:latin typeface="Century Gothic" panose="020B0502020202020204" pitchFamily="34" charset="0"/>
            </a:endParaRPr>
          </a:p>
          <a:p>
            <a:pPr algn="ctr"/>
            <a:r>
              <a:rPr lang="en-US" sz="4800" dirty="0" smtClean="0">
                <a:latin typeface="Century Gothic" panose="020B0502020202020204" pitchFamily="34" charset="0"/>
              </a:rPr>
              <a:t>(</a:t>
            </a:r>
            <a:r>
              <a:rPr lang="en-US" sz="4800" dirty="0" err="1" smtClean="0">
                <a:latin typeface="Century Gothic" panose="020B0502020202020204" pitchFamily="34" charset="0"/>
              </a:rPr>
              <a:t>metamorphoumetha</a:t>
            </a:r>
            <a:r>
              <a:rPr lang="en-US" sz="4800" dirty="0" smtClean="0">
                <a:latin typeface="Century Gothic" panose="020B0502020202020204" pitchFamily="34" charset="0"/>
              </a:rPr>
              <a:t>)</a:t>
            </a:r>
          </a:p>
          <a:p>
            <a:pPr algn="ctr"/>
            <a:endParaRPr lang="en-US" sz="4800" dirty="0">
              <a:latin typeface="Century Gothic" panose="020B0502020202020204" pitchFamily="34" charset="0"/>
            </a:endParaRPr>
          </a:p>
          <a:p>
            <a:pPr algn="ctr"/>
            <a:r>
              <a:rPr lang="en-US" sz="6000" dirty="0" smtClean="0">
                <a:latin typeface="Century Gothic" panose="020B0502020202020204" pitchFamily="34" charset="0"/>
              </a:rPr>
              <a:t>“Be transformed”</a:t>
            </a:r>
          </a:p>
        </p:txBody>
      </p:sp>
    </p:spTree>
    <p:extLst>
      <p:ext uri="{BB962C8B-B14F-4D97-AF65-F5344CB8AC3E}">
        <p14:creationId xmlns:p14="http://schemas.microsoft.com/office/powerpoint/2010/main" val="2203956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http://school.trinitydowntown.com/wp-content/uploads/2015/06/metamorphosis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00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http://school.trinitydowntown.com/wp-content/uploads/2015/06/metamorphosis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714500"/>
            <a:ext cx="9144000" cy="400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http://school.trinitydowntown.com/wp-content/uploads/2015/06/metamorphosis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22546"/>
            <a:ext cx="9116865" cy="40005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school.trinitydowntown.com/wp-content/uploads/2015/06/metamorphosis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647700"/>
            <a:ext cx="9448800" cy="41148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81000" y="264795"/>
            <a:ext cx="6400800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4000" dirty="0">
              <a:latin typeface="Century Gothic" panose="020B0502020202020204" pitchFamily="34" charset="0"/>
            </a:endParaRPr>
          </a:p>
          <a:p>
            <a:pPr algn="ctr"/>
            <a:r>
              <a:rPr lang="en-US" sz="4800" b="1" dirty="0" err="1" smtClean="0">
                <a:solidFill>
                  <a:schemeClr val="bg1"/>
                </a:solidFill>
                <a:latin typeface="Century Gothic" panose="020B0502020202020204" pitchFamily="34" charset="0"/>
              </a:rPr>
              <a:t>metamorphoumetha</a:t>
            </a:r>
            <a:endParaRPr lang="en-US" sz="5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52600" y="3343751"/>
            <a:ext cx="6400800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4000" dirty="0">
              <a:latin typeface="Century Gothic" panose="020B0502020202020204" pitchFamily="34" charset="0"/>
            </a:endParaRPr>
          </a:p>
          <a:p>
            <a:pPr algn="ctr"/>
            <a:r>
              <a:rPr lang="en-US" sz="48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“be transformed”</a:t>
            </a:r>
            <a:endParaRPr lang="en-US" sz="5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endParaRPr lang="en-US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6206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305752"/>
            <a:ext cx="7391400" cy="5416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Century Gothic" panose="020B0502020202020204" pitchFamily="34" charset="0"/>
              </a:rPr>
              <a:t>“There He </a:t>
            </a:r>
            <a:r>
              <a:rPr lang="en-US" sz="4800" dirty="0">
                <a:latin typeface="Century Gothic" panose="020B0502020202020204" pitchFamily="34" charset="0"/>
              </a:rPr>
              <a:t>was </a:t>
            </a:r>
            <a:r>
              <a:rPr lang="en-US" sz="4800" b="1" dirty="0">
                <a:latin typeface="Century Gothic" panose="020B0502020202020204" pitchFamily="34" charset="0"/>
              </a:rPr>
              <a:t>transfigured</a:t>
            </a:r>
            <a:r>
              <a:rPr lang="en-US" sz="4800" dirty="0">
                <a:latin typeface="Century Gothic" panose="020B0502020202020204" pitchFamily="34" charset="0"/>
              </a:rPr>
              <a:t> before them. His face shone like the sun, and </a:t>
            </a:r>
            <a:r>
              <a:rPr lang="en-US" sz="4800" dirty="0" smtClean="0">
                <a:latin typeface="Century Gothic" panose="020B0502020202020204" pitchFamily="34" charset="0"/>
              </a:rPr>
              <a:t>His </a:t>
            </a:r>
            <a:r>
              <a:rPr lang="en-US" sz="4800" dirty="0">
                <a:latin typeface="Century Gothic" panose="020B0502020202020204" pitchFamily="34" charset="0"/>
              </a:rPr>
              <a:t>clothes became as white as the light.”</a:t>
            </a:r>
            <a:endParaRPr lang="en-US" sz="4800" dirty="0" smtClean="0">
              <a:latin typeface="Century Gothic" panose="020B0502020202020204" pitchFamily="34" charset="0"/>
            </a:endParaRPr>
          </a:p>
          <a:p>
            <a:pPr algn="ctr"/>
            <a:r>
              <a:rPr lang="en-US" sz="4000" dirty="0" smtClean="0">
                <a:latin typeface="Century Gothic" panose="020B0502020202020204" pitchFamily="34" charset="0"/>
              </a:rPr>
              <a:t>Matthew 17:2</a:t>
            </a:r>
          </a:p>
          <a:p>
            <a:endParaRPr lang="en-US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0488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952500"/>
            <a:ext cx="7391400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Century Gothic" panose="020B0502020202020204" pitchFamily="34" charset="0"/>
              </a:rPr>
              <a:t>“Do </a:t>
            </a:r>
            <a:r>
              <a:rPr lang="en-US" sz="4800" dirty="0">
                <a:latin typeface="Century Gothic" panose="020B0502020202020204" pitchFamily="34" charset="0"/>
              </a:rPr>
              <a:t>not conform to the pattern of this world, but be </a:t>
            </a:r>
            <a:r>
              <a:rPr lang="en-US" sz="4800" b="1" dirty="0">
                <a:latin typeface="Century Gothic" panose="020B0502020202020204" pitchFamily="34" charset="0"/>
              </a:rPr>
              <a:t>transformed</a:t>
            </a:r>
            <a:r>
              <a:rPr lang="en-US" sz="4800" dirty="0">
                <a:latin typeface="Century Gothic" panose="020B0502020202020204" pitchFamily="34" charset="0"/>
              </a:rPr>
              <a:t> by the renewing of your </a:t>
            </a:r>
            <a:r>
              <a:rPr lang="en-US" sz="4800" dirty="0" smtClean="0">
                <a:latin typeface="Century Gothic" panose="020B0502020202020204" pitchFamily="34" charset="0"/>
              </a:rPr>
              <a:t>mind.”</a:t>
            </a:r>
          </a:p>
          <a:p>
            <a:pPr algn="ctr"/>
            <a:r>
              <a:rPr lang="en-US" sz="4000" dirty="0" smtClean="0">
                <a:latin typeface="Century Gothic" panose="020B0502020202020204" pitchFamily="34" charset="0"/>
              </a:rPr>
              <a:t>Romans 12:2a</a:t>
            </a:r>
          </a:p>
          <a:p>
            <a:endParaRPr lang="en-US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621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305752"/>
            <a:ext cx="7391400" cy="5416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Century Gothic" panose="020B0502020202020204" pitchFamily="34" charset="0"/>
              </a:rPr>
              <a:t>“And </a:t>
            </a:r>
            <a:r>
              <a:rPr lang="en-US" sz="4800" dirty="0">
                <a:latin typeface="Century Gothic" panose="020B0502020202020204" pitchFamily="34" charset="0"/>
              </a:rPr>
              <a:t>we </a:t>
            </a:r>
            <a:r>
              <a:rPr lang="en-US" sz="4800" dirty="0" smtClean="0">
                <a:latin typeface="Century Gothic" panose="020B0502020202020204" pitchFamily="34" charset="0"/>
              </a:rPr>
              <a:t>all…are </a:t>
            </a:r>
            <a:r>
              <a:rPr lang="en-US" sz="4800" dirty="0">
                <a:latin typeface="Century Gothic" panose="020B0502020202020204" pitchFamily="34" charset="0"/>
              </a:rPr>
              <a:t>being </a:t>
            </a:r>
            <a:r>
              <a:rPr lang="en-US" sz="4800" b="1" dirty="0">
                <a:latin typeface="Century Gothic" panose="020B0502020202020204" pitchFamily="34" charset="0"/>
              </a:rPr>
              <a:t>transformed</a:t>
            </a:r>
            <a:r>
              <a:rPr lang="en-US" sz="4800" dirty="0">
                <a:latin typeface="Century Gothic" panose="020B0502020202020204" pitchFamily="34" charset="0"/>
              </a:rPr>
              <a:t> into </a:t>
            </a:r>
            <a:r>
              <a:rPr lang="en-US" sz="4800" dirty="0" smtClean="0">
                <a:latin typeface="Century Gothic" panose="020B0502020202020204" pitchFamily="34" charset="0"/>
              </a:rPr>
              <a:t>His </a:t>
            </a:r>
            <a:r>
              <a:rPr lang="en-US" sz="4800" dirty="0">
                <a:latin typeface="Century Gothic" panose="020B0502020202020204" pitchFamily="34" charset="0"/>
              </a:rPr>
              <a:t>image with ever-increasing glory, which comes from the Lord, who is the </a:t>
            </a:r>
            <a:r>
              <a:rPr lang="en-US" sz="4800" dirty="0" smtClean="0">
                <a:latin typeface="Century Gothic" panose="020B0502020202020204" pitchFamily="34" charset="0"/>
              </a:rPr>
              <a:t>Spirit.”</a:t>
            </a:r>
          </a:p>
          <a:p>
            <a:pPr algn="ctr"/>
            <a:r>
              <a:rPr lang="en-US" sz="4000" dirty="0" smtClean="0">
                <a:latin typeface="Century Gothic" panose="020B0502020202020204" pitchFamily="34" charset="0"/>
              </a:rPr>
              <a:t>2 Corinthians 3:18</a:t>
            </a:r>
          </a:p>
          <a:p>
            <a:endParaRPr lang="en-US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8405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905000" y="571500"/>
            <a:ext cx="4936707" cy="4620127"/>
            <a:chOff x="2286000" y="571500"/>
            <a:chExt cx="4936707" cy="4620127"/>
          </a:xfrm>
        </p:grpSpPr>
        <p:grpSp>
          <p:nvGrpSpPr>
            <p:cNvPr id="10" name="Group 9"/>
            <p:cNvGrpSpPr/>
            <p:nvPr/>
          </p:nvGrpSpPr>
          <p:grpSpPr>
            <a:xfrm>
              <a:off x="2407920" y="3390900"/>
              <a:ext cx="4678680" cy="1800727"/>
              <a:chOff x="400050" y="3133628"/>
              <a:chExt cx="4678680" cy="1800727"/>
            </a:xfrm>
          </p:grpSpPr>
          <p:pic>
            <p:nvPicPr>
              <p:cNvPr id="1030" name="Picture 6" descr="http://www.stjohns-burscough.org/uploads/TransformedByFaith.pn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7411"/>
              <a:stretch/>
            </p:blipFill>
            <p:spPr bwMode="auto">
              <a:xfrm>
                <a:off x="400050" y="3238500"/>
                <a:ext cx="4678680" cy="169585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" name="Freeform 1"/>
              <p:cNvSpPr/>
              <p:nvPr/>
            </p:nvSpPr>
            <p:spPr>
              <a:xfrm>
                <a:off x="2057400" y="3162300"/>
                <a:ext cx="550069" cy="228600"/>
              </a:xfrm>
              <a:custGeom>
                <a:avLst/>
                <a:gdLst>
                  <a:gd name="connsiteX0" fmla="*/ 173831 w 550069"/>
                  <a:gd name="connsiteY0" fmla="*/ 226219 h 228600"/>
                  <a:gd name="connsiteX1" fmla="*/ 173831 w 550069"/>
                  <a:gd name="connsiteY1" fmla="*/ 226219 h 228600"/>
                  <a:gd name="connsiteX2" fmla="*/ 352425 w 550069"/>
                  <a:gd name="connsiteY2" fmla="*/ 209550 h 228600"/>
                  <a:gd name="connsiteX3" fmla="*/ 359569 w 550069"/>
                  <a:gd name="connsiteY3" fmla="*/ 204788 h 228600"/>
                  <a:gd name="connsiteX4" fmla="*/ 378619 w 550069"/>
                  <a:gd name="connsiteY4" fmla="*/ 200025 h 228600"/>
                  <a:gd name="connsiteX5" fmla="*/ 388144 w 550069"/>
                  <a:gd name="connsiteY5" fmla="*/ 197644 h 228600"/>
                  <a:gd name="connsiteX6" fmla="*/ 400050 w 550069"/>
                  <a:gd name="connsiteY6" fmla="*/ 185738 h 228600"/>
                  <a:gd name="connsiteX7" fmla="*/ 407194 w 550069"/>
                  <a:gd name="connsiteY7" fmla="*/ 178594 h 228600"/>
                  <a:gd name="connsiteX8" fmla="*/ 411956 w 550069"/>
                  <a:gd name="connsiteY8" fmla="*/ 171450 h 228600"/>
                  <a:gd name="connsiteX9" fmla="*/ 426244 w 550069"/>
                  <a:gd name="connsiteY9" fmla="*/ 161925 h 228600"/>
                  <a:gd name="connsiteX10" fmla="*/ 438150 w 550069"/>
                  <a:gd name="connsiteY10" fmla="*/ 150019 h 228600"/>
                  <a:gd name="connsiteX11" fmla="*/ 445294 w 550069"/>
                  <a:gd name="connsiteY11" fmla="*/ 142875 h 228600"/>
                  <a:gd name="connsiteX12" fmla="*/ 459581 w 550069"/>
                  <a:gd name="connsiteY12" fmla="*/ 138113 h 228600"/>
                  <a:gd name="connsiteX13" fmla="*/ 483394 w 550069"/>
                  <a:gd name="connsiteY13" fmla="*/ 123825 h 228600"/>
                  <a:gd name="connsiteX14" fmla="*/ 490538 w 550069"/>
                  <a:gd name="connsiteY14" fmla="*/ 121444 h 228600"/>
                  <a:gd name="connsiteX15" fmla="*/ 504825 w 550069"/>
                  <a:gd name="connsiteY15" fmla="*/ 111919 h 228600"/>
                  <a:gd name="connsiteX16" fmla="*/ 514350 w 550069"/>
                  <a:gd name="connsiteY16" fmla="*/ 97632 h 228600"/>
                  <a:gd name="connsiteX17" fmla="*/ 521494 w 550069"/>
                  <a:gd name="connsiteY17" fmla="*/ 92869 h 228600"/>
                  <a:gd name="connsiteX18" fmla="*/ 528638 w 550069"/>
                  <a:gd name="connsiteY18" fmla="*/ 85725 h 228600"/>
                  <a:gd name="connsiteX19" fmla="*/ 538163 w 550069"/>
                  <a:gd name="connsiteY19" fmla="*/ 80963 h 228600"/>
                  <a:gd name="connsiteX20" fmla="*/ 540544 w 550069"/>
                  <a:gd name="connsiteY20" fmla="*/ 73819 h 228600"/>
                  <a:gd name="connsiteX21" fmla="*/ 545306 w 550069"/>
                  <a:gd name="connsiteY21" fmla="*/ 66675 h 228600"/>
                  <a:gd name="connsiteX22" fmla="*/ 550069 w 550069"/>
                  <a:gd name="connsiteY22" fmla="*/ 47625 h 228600"/>
                  <a:gd name="connsiteX23" fmla="*/ 540544 w 550069"/>
                  <a:gd name="connsiteY23" fmla="*/ 11907 h 228600"/>
                  <a:gd name="connsiteX24" fmla="*/ 533400 w 550069"/>
                  <a:gd name="connsiteY24" fmla="*/ 9525 h 228600"/>
                  <a:gd name="connsiteX25" fmla="*/ 526256 w 550069"/>
                  <a:gd name="connsiteY25" fmla="*/ 4763 h 228600"/>
                  <a:gd name="connsiteX26" fmla="*/ 497681 w 550069"/>
                  <a:gd name="connsiteY26" fmla="*/ 0 h 228600"/>
                  <a:gd name="connsiteX27" fmla="*/ 445294 w 550069"/>
                  <a:gd name="connsiteY27" fmla="*/ 2382 h 228600"/>
                  <a:gd name="connsiteX28" fmla="*/ 438150 w 550069"/>
                  <a:gd name="connsiteY28" fmla="*/ 4763 h 228600"/>
                  <a:gd name="connsiteX29" fmla="*/ 338138 w 550069"/>
                  <a:gd name="connsiteY29" fmla="*/ 2382 h 228600"/>
                  <a:gd name="connsiteX30" fmla="*/ 311944 w 550069"/>
                  <a:gd name="connsiteY30" fmla="*/ 0 h 228600"/>
                  <a:gd name="connsiteX31" fmla="*/ 240506 w 550069"/>
                  <a:gd name="connsiteY31" fmla="*/ 4763 h 228600"/>
                  <a:gd name="connsiteX32" fmla="*/ 154781 w 550069"/>
                  <a:gd name="connsiteY32" fmla="*/ 9525 h 228600"/>
                  <a:gd name="connsiteX33" fmla="*/ 116681 w 550069"/>
                  <a:gd name="connsiteY33" fmla="*/ 11907 h 228600"/>
                  <a:gd name="connsiteX34" fmla="*/ 100013 w 550069"/>
                  <a:gd name="connsiteY34" fmla="*/ 14288 h 228600"/>
                  <a:gd name="connsiteX35" fmla="*/ 78581 w 550069"/>
                  <a:gd name="connsiteY35" fmla="*/ 23813 h 228600"/>
                  <a:gd name="connsiteX36" fmla="*/ 66675 w 550069"/>
                  <a:gd name="connsiteY36" fmla="*/ 26194 h 228600"/>
                  <a:gd name="connsiteX37" fmla="*/ 59531 w 550069"/>
                  <a:gd name="connsiteY37" fmla="*/ 28575 h 228600"/>
                  <a:gd name="connsiteX38" fmla="*/ 50006 w 550069"/>
                  <a:gd name="connsiteY38" fmla="*/ 30957 h 228600"/>
                  <a:gd name="connsiteX39" fmla="*/ 38100 w 550069"/>
                  <a:gd name="connsiteY39" fmla="*/ 42863 h 228600"/>
                  <a:gd name="connsiteX40" fmla="*/ 21431 w 550069"/>
                  <a:gd name="connsiteY40" fmla="*/ 57150 h 228600"/>
                  <a:gd name="connsiteX41" fmla="*/ 16669 w 550069"/>
                  <a:gd name="connsiteY41" fmla="*/ 64294 h 228600"/>
                  <a:gd name="connsiteX42" fmla="*/ 7144 w 550069"/>
                  <a:gd name="connsiteY42" fmla="*/ 80963 h 228600"/>
                  <a:gd name="connsiteX43" fmla="*/ 4763 w 550069"/>
                  <a:gd name="connsiteY43" fmla="*/ 90488 h 228600"/>
                  <a:gd name="connsiteX44" fmla="*/ 0 w 550069"/>
                  <a:gd name="connsiteY44" fmla="*/ 104775 h 228600"/>
                  <a:gd name="connsiteX45" fmla="*/ 2381 w 550069"/>
                  <a:gd name="connsiteY45" fmla="*/ 126207 h 228600"/>
                  <a:gd name="connsiteX46" fmla="*/ 7144 w 550069"/>
                  <a:gd name="connsiteY46" fmla="*/ 133350 h 228600"/>
                  <a:gd name="connsiteX47" fmla="*/ 21431 w 550069"/>
                  <a:gd name="connsiteY47" fmla="*/ 150019 h 228600"/>
                  <a:gd name="connsiteX48" fmla="*/ 28575 w 550069"/>
                  <a:gd name="connsiteY48" fmla="*/ 154782 h 228600"/>
                  <a:gd name="connsiteX49" fmla="*/ 33338 w 550069"/>
                  <a:gd name="connsiteY49" fmla="*/ 161925 h 228600"/>
                  <a:gd name="connsiteX50" fmla="*/ 40481 w 550069"/>
                  <a:gd name="connsiteY50" fmla="*/ 166688 h 228600"/>
                  <a:gd name="connsiteX51" fmla="*/ 50006 w 550069"/>
                  <a:gd name="connsiteY51" fmla="*/ 173832 h 228600"/>
                  <a:gd name="connsiteX52" fmla="*/ 64294 w 550069"/>
                  <a:gd name="connsiteY52" fmla="*/ 183357 h 228600"/>
                  <a:gd name="connsiteX53" fmla="*/ 90488 w 550069"/>
                  <a:gd name="connsiteY53" fmla="*/ 200025 h 228600"/>
                  <a:gd name="connsiteX54" fmla="*/ 111919 w 550069"/>
                  <a:gd name="connsiteY54" fmla="*/ 214313 h 228600"/>
                  <a:gd name="connsiteX55" fmla="*/ 133350 w 550069"/>
                  <a:gd name="connsiteY55" fmla="*/ 221457 h 228600"/>
                  <a:gd name="connsiteX56" fmla="*/ 147638 w 550069"/>
                  <a:gd name="connsiteY56" fmla="*/ 226219 h 228600"/>
                  <a:gd name="connsiteX57" fmla="*/ 154781 w 550069"/>
                  <a:gd name="connsiteY57" fmla="*/ 228600 h 228600"/>
                  <a:gd name="connsiteX58" fmla="*/ 173831 w 550069"/>
                  <a:gd name="connsiteY58" fmla="*/ 226219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550069" h="228600">
                    <a:moveTo>
                      <a:pt x="173831" y="226219"/>
                    </a:moveTo>
                    <a:lnTo>
                      <a:pt x="173831" y="226219"/>
                    </a:lnTo>
                    <a:cubicBezTo>
                      <a:pt x="233362" y="220663"/>
                      <a:pt x="293029" y="216403"/>
                      <a:pt x="352425" y="209550"/>
                    </a:cubicBezTo>
                    <a:cubicBezTo>
                      <a:pt x="355268" y="209222"/>
                      <a:pt x="356879" y="205766"/>
                      <a:pt x="359569" y="204788"/>
                    </a:cubicBezTo>
                    <a:cubicBezTo>
                      <a:pt x="365720" y="202551"/>
                      <a:pt x="372269" y="201613"/>
                      <a:pt x="378619" y="200025"/>
                    </a:cubicBezTo>
                    <a:lnTo>
                      <a:pt x="388144" y="197644"/>
                    </a:lnTo>
                    <a:cubicBezTo>
                      <a:pt x="401241" y="188914"/>
                      <a:pt x="390129" y="197644"/>
                      <a:pt x="400050" y="185738"/>
                    </a:cubicBezTo>
                    <a:cubicBezTo>
                      <a:pt x="402206" y="183151"/>
                      <a:pt x="405038" y="181181"/>
                      <a:pt x="407194" y="178594"/>
                    </a:cubicBezTo>
                    <a:cubicBezTo>
                      <a:pt x="409026" y="176395"/>
                      <a:pt x="409802" y="173335"/>
                      <a:pt x="411956" y="171450"/>
                    </a:cubicBezTo>
                    <a:cubicBezTo>
                      <a:pt x="416264" y="167681"/>
                      <a:pt x="426244" y="161925"/>
                      <a:pt x="426244" y="161925"/>
                    </a:cubicBezTo>
                    <a:cubicBezTo>
                      <a:pt x="434974" y="148830"/>
                      <a:pt x="426244" y="159941"/>
                      <a:pt x="438150" y="150019"/>
                    </a:cubicBezTo>
                    <a:cubicBezTo>
                      <a:pt x="440737" y="147863"/>
                      <a:pt x="442350" y="144510"/>
                      <a:pt x="445294" y="142875"/>
                    </a:cubicBezTo>
                    <a:cubicBezTo>
                      <a:pt x="449682" y="140437"/>
                      <a:pt x="459581" y="138113"/>
                      <a:pt x="459581" y="138113"/>
                    </a:cubicBezTo>
                    <a:cubicBezTo>
                      <a:pt x="469733" y="131345"/>
                      <a:pt x="473146" y="128217"/>
                      <a:pt x="483394" y="123825"/>
                    </a:cubicBezTo>
                    <a:cubicBezTo>
                      <a:pt x="485701" y="122836"/>
                      <a:pt x="488157" y="122238"/>
                      <a:pt x="490538" y="121444"/>
                    </a:cubicBezTo>
                    <a:cubicBezTo>
                      <a:pt x="495300" y="118269"/>
                      <a:pt x="501650" y="116681"/>
                      <a:pt x="504825" y="111919"/>
                    </a:cubicBezTo>
                    <a:cubicBezTo>
                      <a:pt x="508000" y="107157"/>
                      <a:pt x="509588" y="100807"/>
                      <a:pt x="514350" y="97632"/>
                    </a:cubicBezTo>
                    <a:cubicBezTo>
                      <a:pt x="516731" y="96044"/>
                      <a:pt x="519295" y="94701"/>
                      <a:pt x="521494" y="92869"/>
                    </a:cubicBezTo>
                    <a:cubicBezTo>
                      <a:pt x="524081" y="90713"/>
                      <a:pt x="525898" y="87682"/>
                      <a:pt x="528638" y="85725"/>
                    </a:cubicBezTo>
                    <a:cubicBezTo>
                      <a:pt x="531527" y="83662"/>
                      <a:pt x="534988" y="82550"/>
                      <a:pt x="538163" y="80963"/>
                    </a:cubicBezTo>
                    <a:cubicBezTo>
                      <a:pt x="538957" y="78582"/>
                      <a:pt x="539422" y="76064"/>
                      <a:pt x="540544" y="73819"/>
                    </a:cubicBezTo>
                    <a:cubicBezTo>
                      <a:pt x="541824" y="71259"/>
                      <a:pt x="544328" y="69365"/>
                      <a:pt x="545306" y="66675"/>
                    </a:cubicBezTo>
                    <a:cubicBezTo>
                      <a:pt x="547543" y="60524"/>
                      <a:pt x="550069" y="47625"/>
                      <a:pt x="550069" y="47625"/>
                    </a:cubicBezTo>
                    <a:cubicBezTo>
                      <a:pt x="548568" y="29617"/>
                      <a:pt x="554038" y="20903"/>
                      <a:pt x="540544" y="11907"/>
                    </a:cubicBezTo>
                    <a:cubicBezTo>
                      <a:pt x="538455" y="10515"/>
                      <a:pt x="535645" y="10648"/>
                      <a:pt x="533400" y="9525"/>
                    </a:cubicBezTo>
                    <a:cubicBezTo>
                      <a:pt x="530840" y="8245"/>
                      <a:pt x="529021" y="5500"/>
                      <a:pt x="526256" y="4763"/>
                    </a:cubicBezTo>
                    <a:cubicBezTo>
                      <a:pt x="516926" y="2275"/>
                      <a:pt x="497681" y="0"/>
                      <a:pt x="497681" y="0"/>
                    </a:cubicBezTo>
                    <a:cubicBezTo>
                      <a:pt x="480219" y="794"/>
                      <a:pt x="462719" y="988"/>
                      <a:pt x="445294" y="2382"/>
                    </a:cubicBezTo>
                    <a:cubicBezTo>
                      <a:pt x="442792" y="2582"/>
                      <a:pt x="440660" y="4763"/>
                      <a:pt x="438150" y="4763"/>
                    </a:cubicBezTo>
                    <a:cubicBezTo>
                      <a:pt x="404803" y="4763"/>
                      <a:pt x="371475" y="3176"/>
                      <a:pt x="338138" y="2382"/>
                    </a:cubicBezTo>
                    <a:cubicBezTo>
                      <a:pt x="329407" y="1588"/>
                      <a:pt x="320711" y="0"/>
                      <a:pt x="311944" y="0"/>
                    </a:cubicBezTo>
                    <a:cubicBezTo>
                      <a:pt x="289626" y="0"/>
                      <a:pt x="263244" y="3139"/>
                      <a:pt x="240506" y="4763"/>
                    </a:cubicBezTo>
                    <a:cubicBezTo>
                      <a:pt x="199966" y="7658"/>
                      <a:pt x="198347" y="7104"/>
                      <a:pt x="154781" y="9525"/>
                    </a:cubicBezTo>
                    <a:lnTo>
                      <a:pt x="116681" y="11907"/>
                    </a:lnTo>
                    <a:cubicBezTo>
                      <a:pt x="111125" y="12701"/>
                      <a:pt x="105377" y="12637"/>
                      <a:pt x="100013" y="14288"/>
                    </a:cubicBezTo>
                    <a:cubicBezTo>
                      <a:pt x="65739" y="24834"/>
                      <a:pt x="99139" y="18674"/>
                      <a:pt x="78581" y="23813"/>
                    </a:cubicBezTo>
                    <a:cubicBezTo>
                      <a:pt x="74655" y="24795"/>
                      <a:pt x="70601" y="25212"/>
                      <a:pt x="66675" y="26194"/>
                    </a:cubicBezTo>
                    <a:cubicBezTo>
                      <a:pt x="64240" y="26803"/>
                      <a:pt x="61945" y="27885"/>
                      <a:pt x="59531" y="28575"/>
                    </a:cubicBezTo>
                    <a:cubicBezTo>
                      <a:pt x="56384" y="29474"/>
                      <a:pt x="53181" y="30163"/>
                      <a:pt x="50006" y="30957"/>
                    </a:cubicBezTo>
                    <a:cubicBezTo>
                      <a:pt x="36911" y="39687"/>
                      <a:pt x="48022" y="30957"/>
                      <a:pt x="38100" y="42863"/>
                    </a:cubicBezTo>
                    <a:cubicBezTo>
                      <a:pt x="32571" y="49498"/>
                      <a:pt x="28440" y="51894"/>
                      <a:pt x="21431" y="57150"/>
                    </a:cubicBezTo>
                    <a:cubicBezTo>
                      <a:pt x="19844" y="59531"/>
                      <a:pt x="18089" y="61809"/>
                      <a:pt x="16669" y="64294"/>
                    </a:cubicBezTo>
                    <a:cubicBezTo>
                      <a:pt x="4584" y="85443"/>
                      <a:pt x="18746" y="63558"/>
                      <a:pt x="7144" y="80963"/>
                    </a:cubicBezTo>
                    <a:cubicBezTo>
                      <a:pt x="6350" y="84138"/>
                      <a:pt x="5703" y="87353"/>
                      <a:pt x="4763" y="90488"/>
                    </a:cubicBezTo>
                    <a:cubicBezTo>
                      <a:pt x="3320" y="95296"/>
                      <a:pt x="0" y="104775"/>
                      <a:pt x="0" y="104775"/>
                    </a:cubicBezTo>
                    <a:cubicBezTo>
                      <a:pt x="794" y="111919"/>
                      <a:pt x="638" y="119234"/>
                      <a:pt x="2381" y="126207"/>
                    </a:cubicBezTo>
                    <a:cubicBezTo>
                      <a:pt x="3075" y="128983"/>
                      <a:pt x="5480" y="131021"/>
                      <a:pt x="7144" y="133350"/>
                    </a:cubicBezTo>
                    <a:cubicBezTo>
                      <a:pt x="11780" y="139840"/>
                      <a:pt x="15324" y="144929"/>
                      <a:pt x="21431" y="150019"/>
                    </a:cubicBezTo>
                    <a:cubicBezTo>
                      <a:pt x="23630" y="151851"/>
                      <a:pt x="26194" y="153194"/>
                      <a:pt x="28575" y="154782"/>
                    </a:cubicBezTo>
                    <a:cubicBezTo>
                      <a:pt x="30163" y="157163"/>
                      <a:pt x="31314" y="159901"/>
                      <a:pt x="33338" y="161925"/>
                    </a:cubicBezTo>
                    <a:cubicBezTo>
                      <a:pt x="35362" y="163949"/>
                      <a:pt x="38152" y="165024"/>
                      <a:pt x="40481" y="166688"/>
                    </a:cubicBezTo>
                    <a:cubicBezTo>
                      <a:pt x="43710" y="168995"/>
                      <a:pt x="46755" y="171556"/>
                      <a:pt x="50006" y="173832"/>
                    </a:cubicBezTo>
                    <a:cubicBezTo>
                      <a:pt x="54695" y="177114"/>
                      <a:pt x="60246" y="179310"/>
                      <a:pt x="64294" y="183357"/>
                    </a:cubicBezTo>
                    <a:cubicBezTo>
                      <a:pt x="81694" y="200755"/>
                      <a:pt x="57387" y="177957"/>
                      <a:pt x="90488" y="200025"/>
                    </a:cubicBezTo>
                    <a:cubicBezTo>
                      <a:pt x="97632" y="204788"/>
                      <a:pt x="103590" y="212231"/>
                      <a:pt x="111919" y="214313"/>
                    </a:cubicBezTo>
                    <a:cubicBezTo>
                      <a:pt x="129257" y="218647"/>
                      <a:pt x="113617" y="214281"/>
                      <a:pt x="133350" y="221457"/>
                    </a:cubicBezTo>
                    <a:cubicBezTo>
                      <a:pt x="138068" y="223173"/>
                      <a:pt x="142875" y="224632"/>
                      <a:pt x="147638" y="226219"/>
                    </a:cubicBezTo>
                    <a:cubicBezTo>
                      <a:pt x="150019" y="227013"/>
                      <a:pt x="152271" y="228600"/>
                      <a:pt x="154781" y="228600"/>
                    </a:cubicBezTo>
                    <a:lnTo>
                      <a:pt x="173831" y="22621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Freeform 4"/>
              <p:cNvSpPr/>
              <p:nvPr/>
            </p:nvSpPr>
            <p:spPr>
              <a:xfrm>
                <a:off x="2819400" y="3133628"/>
                <a:ext cx="461962" cy="285944"/>
              </a:xfrm>
              <a:custGeom>
                <a:avLst/>
                <a:gdLst>
                  <a:gd name="connsiteX0" fmla="*/ 0 w 461962"/>
                  <a:gd name="connsiteY0" fmla="*/ 88107 h 285944"/>
                  <a:gd name="connsiteX1" fmla="*/ 0 w 461962"/>
                  <a:gd name="connsiteY1" fmla="*/ 88107 h 285944"/>
                  <a:gd name="connsiteX2" fmla="*/ 16668 w 461962"/>
                  <a:gd name="connsiteY2" fmla="*/ 114300 h 285944"/>
                  <a:gd name="connsiteX3" fmla="*/ 21431 w 461962"/>
                  <a:gd name="connsiteY3" fmla="*/ 121444 h 285944"/>
                  <a:gd name="connsiteX4" fmla="*/ 28575 w 461962"/>
                  <a:gd name="connsiteY4" fmla="*/ 128588 h 285944"/>
                  <a:gd name="connsiteX5" fmla="*/ 38100 w 461962"/>
                  <a:gd name="connsiteY5" fmla="*/ 142875 h 285944"/>
                  <a:gd name="connsiteX6" fmla="*/ 52387 w 461962"/>
                  <a:gd name="connsiteY6" fmla="*/ 154782 h 285944"/>
                  <a:gd name="connsiteX7" fmla="*/ 61912 w 461962"/>
                  <a:gd name="connsiteY7" fmla="*/ 166688 h 285944"/>
                  <a:gd name="connsiteX8" fmla="*/ 64293 w 461962"/>
                  <a:gd name="connsiteY8" fmla="*/ 173832 h 285944"/>
                  <a:gd name="connsiteX9" fmla="*/ 73818 w 461962"/>
                  <a:gd name="connsiteY9" fmla="*/ 190500 h 285944"/>
                  <a:gd name="connsiteX10" fmla="*/ 78581 w 461962"/>
                  <a:gd name="connsiteY10" fmla="*/ 204788 h 285944"/>
                  <a:gd name="connsiteX11" fmla="*/ 80962 w 461962"/>
                  <a:gd name="connsiteY11" fmla="*/ 211932 h 285944"/>
                  <a:gd name="connsiteX12" fmla="*/ 85725 w 461962"/>
                  <a:gd name="connsiteY12" fmla="*/ 233363 h 285944"/>
                  <a:gd name="connsiteX13" fmla="*/ 88106 w 461962"/>
                  <a:gd name="connsiteY13" fmla="*/ 240507 h 285944"/>
                  <a:gd name="connsiteX14" fmla="*/ 92868 w 461962"/>
                  <a:gd name="connsiteY14" fmla="*/ 259557 h 285944"/>
                  <a:gd name="connsiteX15" fmla="*/ 95250 w 461962"/>
                  <a:gd name="connsiteY15" fmla="*/ 266700 h 285944"/>
                  <a:gd name="connsiteX16" fmla="*/ 111918 w 461962"/>
                  <a:gd name="connsiteY16" fmla="*/ 273844 h 285944"/>
                  <a:gd name="connsiteX17" fmla="*/ 128587 w 461962"/>
                  <a:gd name="connsiteY17" fmla="*/ 278607 h 285944"/>
                  <a:gd name="connsiteX18" fmla="*/ 142875 w 461962"/>
                  <a:gd name="connsiteY18" fmla="*/ 280988 h 285944"/>
                  <a:gd name="connsiteX19" fmla="*/ 150018 w 461962"/>
                  <a:gd name="connsiteY19" fmla="*/ 283369 h 285944"/>
                  <a:gd name="connsiteX20" fmla="*/ 216693 w 461962"/>
                  <a:gd name="connsiteY20" fmla="*/ 283369 h 285944"/>
                  <a:gd name="connsiteX21" fmla="*/ 233362 w 461962"/>
                  <a:gd name="connsiteY21" fmla="*/ 276225 h 285944"/>
                  <a:gd name="connsiteX22" fmla="*/ 240506 w 461962"/>
                  <a:gd name="connsiteY22" fmla="*/ 271463 h 285944"/>
                  <a:gd name="connsiteX23" fmla="*/ 250031 w 461962"/>
                  <a:gd name="connsiteY23" fmla="*/ 269082 h 285944"/>
                  <a:gd name="connsiteX24" fmla="*/ 257175 w 461962"/>
                  <a:gd name="connsiteY24" fmla="*/ 266700 h 285944"/>
                  <a:gd name="connsiteX25" fmla="*/ 300037 w 461962"/>
                  <a:gd name="connsiteY25" fmla="*/ 259557 h 285944"/>
                  <a:gd name="connsiteX26" fmla="*/ 314325 w 461962"/>
                  <a:gd name="connsiteY26" fmla="*/ 254794 h 285944"/>
                  <a:gd name="connsiteX27" fmla="*/ 328612 w 461962"/>
                  <a:gd name="connsiteY27" fmla="*/ 245269 h 285944"/>
                  <a:gd name="connsiteX28" fmla="*/ 335756 w 461962"/>
                  <a:gd name="connsiteY28" fmla="*/ 238125 h 285944"/>
                  <a:gd name="connsiteX29" fmla="*/ 350043 w 461962"/>
                  <a:gd name="connsiteY29" fmla="*/ 230982 h 285944"/>
                  <a:gd name="connsiteX30" fmla="*/ 357187 w 461962"/>
                  <a:gd name="connsiteY30" fmla="*/ 223838 h 285944"/>
                  <a:gd name="connsiteX31" fmla="*/ 366712 w 461962"/>
                  <a:gd name="connsiteY31" fmla="*/ 221457 h 285944"/>
                  <a:gd name="connsiteX32" fmla="*/ 411956 w 461962"/>
                  <a:gd name="connsiteY32" fmla="*/ 219075 h 285944"/>
                  <a:gd name="connsiteX33" fmla="*/ 419100 w 461962"/>
                  <a:gd name="connsiteY33" fmla="*/ 216694 h 285944"/>
                  <a:gd name="connsiteX34" fmla="*/ 426243 w 461962"/>
                  <a:gd name="connsiteY34" fmla="*/ 202407 h 285944"/>
                  <a:gd name="connsiteX35" fmla="*/ 435768 w 461962"/>
                  <a:gd name="connsiteY35" fmla="*/ 195263 h 285944"/>
                  <a:gd name="connsiteX36" fmla="*/ 454818 w 461962"/>
                  <a:gd name="connsiteY36" fmla="*/ 178594 h 285944"/>
                  <a:gd name="connsiteX37" fmla="*/ 457200 w 461962"/>
                  <a:gd name="connsiteY37" fmla="*/ 169069 h 285944"/>
                  <a:gd name="connsiteX38" fmla="*/ 461962 w 461962"/>
                  <a:gd name="connsiteY38" fmla="*/ 154782 h 285944"/>
                  <a:gd name="connsiteX39" fmla="*/ 457200 w 461962"/>
                  <a:gd name="connsiteY39" fmla="*/ 109538 h 285944"/>
                  <a:gd name="connsiteX40" fmla="*/ 454818 w 461962"/>
                  <a:gd name="connsiteY40" fmla="*/ 97632 h 285944"/>
                  <a:gd name="connsiteX41" fmla="*/ 450056 w 461962"/>
                  <a:gd name="connsiteY41" fmla="*/ 88107 h 285944"/>
                  <a:gd name="connsiteX42" fmla="*/ 447675 w 461962"/>
                  <a:gd name="connsiteY42" fmla="*/ 80963 h 285944"/>
                  <a:gd name="connsiteX43" fmla="*/ 433387 w 461962"/>
                  <a:gd name="connsiteY43" fmla="*/ 66675 h 285944"/>
                  <a:gd name="connsiteX44" fmla="*/ 426243 w 461962"/>
                  <a:gd name="connsiteY44" fmla="*/ 59532 h 285944"/>
                  <a:gd name="connsiteX45" fmla="*/ 414337 w 461962"/>
                  <a:gd name="connsiteY45" fmla="*/ 57150 h 285944"/>
                  <a:gd name="connsiteX46" fmla="*/ 383381 w 461962"/>
                  <a:gd name="connsiteY46" fmla="*/ 40482 h 285944"/>
                  <a:gd name="connsiteX47" fmla="*/ 366712 w 461962"/>
                  <a:gd name="connsiteY47" fmla="*/ 35719 h 285944"/>
                  <a:gd name="connsiteX48" fmla="*/ 316706 w 461962"/>
                  <a:gd name="connsiteY48" fmla="*/ 16669 h 285944"/>
                  <a:gd name="connsiteX49" fmla="*/ 304800 w 461962"/>
                  <a:gd name="connsiteY49" fmla="*/ 14288 h 285944"/>
                  <a:gd name="connsiteX50" fmla="*/ 273843 w 461962"/>
                  <a:gd name="connsiteY50" fmla="*/ 9525 h 285944"/>
                  <a:gd name="connsiteX51" fmla="*/ 240506 w 461962"/>
                  <a:gd name="connsiteY51" fmla="*/ 4763 h 285944"/>
                  <a:gd name="connsiteX52" fmla="*/ 188118 w 461962"/>
                  <a:gd name="connsiteY52" fmla="*/ 0 h 285944"/>
                  <a:gd name="connsiteX53" fmla="*/ 145256 w 461962"/>
                  <a:gd name="connsiteY53" fmla="*/ 2382 h 285944"/>
                  <a:gd name="connsiteX54" fmla="*/ 126206 w 461962"/>
                  <a:gd name="connsiteY54" fmla="*/ 9525 h 285944"/>
                  <a:gd name="connsiteX55" fmla="*/ 119062 w 461962"/>
                  <a:gd name="connsiteY55" fmla="*/ 11907 h 285944"/>
                  <a:gd name="connsiteX56" fmla="*/ 111918 w 461962"/>
                  <a:gd name="connsiteY56" fmla="*/ 21432 h 285944"/>
                  <a:gd name="connsiteX57" fmla="*/ 104775 w 461962"/>
                  <a:gd name="connsiteY57" fmla="*/ 26194 h 285944"/>
                  <a:gd name="connsiteX58" fmla="*/ 90487 w 461962"/>
                  <a:gd name="connsiteY58" fmla="*/ 45244 h 285944"/>
                  <a:gd name="connsiteX59" fmla="*/ 73818 w 461962"/>
                  <a:gd name="connsiteY59" fmla="*/ 57150 h 285944"/>
                  <a:gd name="connsiteX60" fmla="*/ 54768 w 461962"/>
                  <a:gd name="connsiteY60" fmla="*/ 64294 h 285944"/>
                  <a:gd name="connsiteX61" fmla="*/ 45243 w 461962"/>
                  <a:gd name="connsiteY61" fmla="*/ 66675 h 285944"/>
                  <a:gd name="connsiteX62" fmla="*/ 23812 w 461962"/>
                  <a:gd name="connsiteY62" fmla="*/ 71438 h 285944"/>
                  <a:gd name="connsiteX63" fmla="*/ 0 w 461962"/>
                  <a:gd name="connsiteY63" fmla="*/ 88107 h 2859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461962" h="285944">
                    <a:moveTo>
                      <a:pt x="0" y="88107"/>
                    </a:moveTo>
                    <a:lnTo>
                      <a:pt x="0" y="88107"/>
                    </a:lnTo>
                    <a:lnTo>
                      <a:pt x="16668" y="114300"/>
                    </a:lnTo>
                    <a:cubicBezTo>
                      <a:pt x="18216" y="116708"/>
                      <a:pt x="19407" y="119420"/>
                      <a:pt x="21431" y="121444"/>
                    </a:cubicBezTo>
                    <a:cubicBezTo>
                      <a:pt x="23812" y="123825"/>
                      <a:pt x="26507" y="125930"/>
                      <a:pt x="28575" y="128588"/>
                    </a:cubicBezTo>
                    <a:cubicBezTo>
                      <a:pt x="32089" y="133106"/>
                      <a:pt x="33338" y="139700"/>
                      <a:pt x="38100" y="142875"/>
                    </a:cubicBezTo>
                    <a:cubicBezTo>
                      <a:pt x="48045" y="149506"/>
                      <a:pt x="43219" y="145614"/>
                      <a:pt x="52387" y="154782"/>
                    </a:cubicBezTo>
                    <a:cubicBezTo>
                      <a:pt x="58372" y="172737"/>
                      <a:pt x="49602" y="151300"/>
                      <a:pt x="61912" y="166688"/>
                    </a:cubicBezTo>
                    <a:cubicBezTo>
                      <a:pt x="63480" y="168648"/>
                      <a:pt x="63170" y="171587"/>
                      <a:pt x="64293" y="173832"/>
                    </a:cubicBezTo>
                    <a:cubicBezTo>
                      <a:pt x="72890" y="191025"/>
                      <a:pt x="65464" y="169613"/>
                      <a:pt x="73818" y="190500"/>
                    </a:cubicBezTo>
                    <a:cubicBezTo>
                      <a:pt x="75682" y="195161"/>
                      <a:pt x="76993" y="200025"/>
                      <a:pt x="78581" y="204788"/>
                    </a:cubicBezTo>
                    <a:cubicBezTo>
                      <a:pt x="79375" y="207169"/>
                      <a:pt x="80470" y="209471"/>
                      <a:pt x="80962" y="211932"/>
                    </a:cubicBezTo>
                    <a:cubicBezTo>
                      <a:pt x="82601" y="220130"/>
                      <a:pt x="83480" y="225505"/>
                      <a:pt x="85725" y="233363"/>
                    </a:cubicBezTo>
                    <a:cubicBezTo>
                      <a:pt x="86415" y="235777"/>
                      <a:pt x="87446" y="238085"/>
                      <a:pt x="88106" y="240507"/>
                    </a:cubicBezTo>
                    <a:cubicBezTo>
                      <a:pt x="89828" y="246822"/>
                      <a:pt x="90797" y="253348"/>
                      <a:pt x="92868" y="259557"/>
                    </a:cubicBezTo>
                    <a:cubicBezTo>
                      <a:pt x="93662" y="261938"/>
                      <a:pt x="93682" y="264740"/>
                      <a:pt x="95250" y="266700"/>
                    </a:cubicBezTo>
                    <a:cubicBezTo>
                      <a:pt x="99548" y="272072"/>
                      <a:pt x="105984" y="272149"/>
                      <a:pt x="111918" y="273844"/>
                    </a:cubicBezTo>
                    <a:cubicBezTo>
                      <a:pt x="122502" y="276868"/>
                      <a:pt x="116190" y="276127"/>
                      <a:pt x="128587" y="278607"/>
                    </a:cubicBezTo>
                    <a:cubicBezTo>
                      <a:pt x="133322" y="279554"/>
                      <a:pt x="138112" y="280194"/>
                      <a:pt x="142875" y="280988"/>
                    </a:cubicBezTo>
                    <a:cubicBezTo>
                      <a:pt x="145256" y="281782"/>
                      <a:pt x="147521" y="283119"/>
                      <a:pt x="150018" y="283369"/>
                    </a:cubicBezTo>
                    <a:cubicBezTo>
                      <a:pt x="188633" y="287230"/>
                      <a:pt x="183926" y="286348"/>
                      <a:pt x="216693" y="283369"/>
                    </a:cubicBezTo>
                    <a:cubicBezTo>
                      <a:pt x="224710" y="280697"/>
                      <a:pt x="225119" y="280935"/>
                      <a:pt x="233362" y="276225"/>
                    </a:cubicBezTo>
                    <a:cubicBezTo>
                      <a:pt x="235847" y="274805"/>
                      <a:pt x="237875" y="272590"/>
                      <a:pt x="240506" y="271463"/>
                    </a:cubicBezTo>
                    <a:cubicBezTo>
                      <a:pt x="243514" y="270174"/>
                      <a:pt x="246884" y="269981"/>
                      <a:pt x="250031" y="269082"/>
                    </a:cubicBezTo>
                    <a:cubicBezTo>
                      <a:pt x="252445" y="268392"/>
                      <a:pt x="254729" y="267264"/>
                      <a:pt x="257175" y="266700"/>
                    </a:cubicBezTo>
                    <a:cubicBezTo>
                      <a:pt x="278504" y="261778"/>
                      <a:pt x="279879" y="262076"/>
                      <a:pt x="300037" y="259557"/>
                    </a:cubicBezTo>
                    <a:cubicBezTo>
                      <a:pt x="304800" y="257969"/>
                      <a:pt x="310775" y="258344"/>
                      <a:pt x="314325" y="254794"/>
                    </a:cubicBezTo>
                    <a:cubicBezTo>
                      <a:pt x="323243" y="245875"/>
                      <a:pt x="318273" y="248715"/>
                      <a:pt x="328612" y="245269"/>
                    </a:cubicBezTo>
                    <a:cubicBezTo>
                      <a:pt x="330993" y="242888"/>
                      <a:pt x="332954" y="239993"/>
                      <a:pt x="335756" y="238125"/>
                    </a:cubicBezTo>
                    <a:cubicBezTo>
                      <a:pt x="357233" y="223807"/>
                      <a:pt x="327566" y="249713"/>
                      <a:pt x="350043" y="230982"/>
                    </a:cubicBezTo>
                    <a:cubicBezTo>
                      <a:pt x="352630" y="228826"/>
                      <a:pt x="354263" y="225509"/>
                      <a:pt x="357187" y="223838"/>
                    </a:cubicBezTo>
                    <a:cubicBezTo>
                      <a:pt x="360029" y="222214"/>
                      <a:pt x="363452" y="221741"/>
                      <a:pt x="366712" y="221457"/>
                    </a:cubicBezTo>
                    <a:cubicBezTo>
                      <a:pt x="381757" y="220149"/>
                      <a:pt x="396875" y="219869"/>
                      <a:pt x="411956" y="219075"/>
                    </a:cubicBezTo>
                    <a:cubicBezTo>
                      <a:pt x="414337" y="218281"/>
                      <a:pt x="417140" y="218262"/>
                      <a:pt x="419100" y="216694"/>
                    </a:cubicBezTo>
                    <a:cubicBezTo>
                      <a:pt x="431344" y="206899"/>
                      <a:pt x="417617" y="212759"/>
                      <a:pt x="426243" y="202407"/>
                    </a:cubicBezTo>
                    <a:cubicBezTo>
                      <a:pt x="428784" y="199358"/>
                      <a:pt x="432962" y="198069"/>
                      <a:pt x="435768" y="195263"/>
                    </a:cubicBezTo>
                    <a:cubicBezTo>
                      <a:pt x="453382" y="177649"/>
                      <a:pt x="436646" y="187681"/>
                      <a:pt x="454818" y="178594"/>
                    </a:cubicBezTo>
                    <a:cubicBezTo>
                      <a:pt x="455612" y="175419"/>
                      <a:pt x="456260" y="172204"/>
                      <a:pt x="457200" y="169069"/>
                    </a:cubicBezTo>
                    <a:cubicBezTo>
                      <a:pt x="458643" y="164261"/>
                      <a:pt x="461962" y="154782"/>
                      <a:pt x="461962" y="154782"/>
                    </a:cubicBezTo>
                    <a:cubicBezTo>
                      <a:pt x="458449" y="102087"/>
                      <a:pt x="462725" y="134400"/>
                      <a:pt x="457200" y="109538"/>
                    </a:cubicBezTo>
                    <a:cubicBezTo>
                      <a:pt x="456322" y="105587"/>
                      <a:pt x="456098" y="101472"/>
                      <a:pt x="454818" y="97632"/>
                    </a:cubicBezTo>
                    <a:cubicBezTo>
                      <a:pt x="453695" y="94264"/>
                      <a:pt x="451454" y="91370"/>
                      <a:pt x="450056" y="88107"/>
                    </a:cubicBezTo>
                    <a:cubicBezTo>
                      <a:pt x="449067" y="85800"/>
                      <a:pt x="449216" y="82944"/>
                      <a:pt x="447675" y="80963"/>
                    </a:cubicBezTo>
                    <a:cubicBezTo>
                      <a:pt x="443540" y="75646"/>
                      <a:pt x="438150" y="71438"/>
                      <a:pt x="433387" y="66675"/>
                    </a:cubicBezTo>
                    <a:cubicBezTo>
                      <a:pt x="431006" y="64294"/>
                      <a:pt x="429545" y="60193"/>
                      <a:pt x="426243" y="59532"/>
                    </a:cubicBezTo>
                    <a:lnTo>
                      <a:pt x="414337" y="57150"/>
                    </a:lnTo>
                    <a:cubicBezTo>
                      <a:pt x="407897" y="53470"/>
                      <a:pt x="391035" y="43426"/>
                      <a:pt x="383381" y="40482"/>
                    </a:cubicBezTo>
                    <a:cubicBezTo>
                      <a:pt x="377987" y="38408"/>
                      <a:pt x="372134" y="37717"/>
                      <a:pt x="366712" y="35719"/>
                    </a:cubicBezTo>
                    <a:cubicBezTo>
                      <a:pt x="335106" y="24074"/>
                      <a:pt x="345066" y="24772"/>
                      <a:pt x="316706" y="16669"/>
                    </a:cubicBezTo>
                    <a:cubicBezTo>
                      <a:pt x="312814" y="15557"/>
                      <a:pt x="308782" y="15012"/>
                      <a:pt x="304800" y="14288"/>
                    </a:cubicBezTo>
                    <a:cubicBezTo>
                      <a:pt x="292699" y="12088"/>
                      <a:pt x="286314" y="11307"/>
                      <a:pt x="273843" y="9525"/>
                    </a:cubicBezTo>
                    <a:cubicBezTo>
                      <a:pt x="258063" y="4265"/>
                      <a:pt x="270317" y="7744"/>
                      <a:pt x="240506" y="4763"/>
                    </a:cubicBezTo>
                    <a:cubicBezTo>
                      <a:pt x="193496" y="62"/>
                      <a:pt x="248262" y="4628"/>
                      <a:pt x="188118" y="0"/>
                    </a:cubicBezTo>
                    <a:cubicBezTo>
                      <a:pt x="173831" y="794"/>
                      <a:pt x="159507" y="1086"/>
                      <a:pt x="145256" y="2382"/>
                    </a:cubicBezTo>
                    <a:cubicBezTo>
                      <a:pt x="135970" y="3226"/>
                      <a:pt x="134664" y="5900"/>
                      <a:pt x="126206" y="9525"/>
                    </a:cubicBezTo>
                    <a:cubicBezTo>
                      <a:pt x="123899" y="10514"/>
                      <a:pt x="121443" y="11113"/>
                      <a:pt x="119062" y="11907"/>
                    </a:cubicBezTo>
                    <a:cubicBezTo>
                      <a:pt x="116681" y="15082"/>
                      <a:pt x="114724" y="18626"/>
                      <a:pt x="111918" y="21432"/>
                    </a:cubicBezTo>
                    <a:cubicBezTo>
                      <a:pt x="109895" y="23455"/>
                      <a:pt x="106689" y="24067"/>
                      <a:pt x="104775" y="26194"/>
                    </a:cubicBezTo>
                    <a:cubicBezTo>
                      <a:pt x="99465" y="32094"/>
                      <a:pt x="96837" y="40481"/>
                      <a:pt x="90487" y="45244"/>
                    </a:cubicBezTo>
                    <a:cubicBezTo>
                      <a:pt x="88324" y="46866"/>
                      <a:pt x="77305" y="55407"/>
                      <a:pt x="73818" y="57150"/>
                    </a:cubicBezTo>
                    <a:cubicBezTo>
                      <a:pt x="70457" y="58831"/>
                      <a:pt x="59581" y="62919"/>
                      <a:pt x="54768" y="64294"/>
                    </a:cubicBezTo>
                    <a:cubicBezTo>
                      <a:pt x="51621" y="65193"/>
                      <a:pt x="48390" y="65776"/>
                      <a:pt x="45243" y="66675"/>
                    </a:cubicBezTo>
                    <a:cubicBezTo>
                      <a:pt x="28823" y="71367"/>
                      <a:pt x="49610" y="67139"/>
                      <a:pt x="23812" y="71438"/>
                    </a:cubicBezTo>
                    <a:cubicBezTo>
                      <a:pt x="15413" y="79837"/>
                      <a:pt x="18174" y="75570"/>
                      <a:pt x="0" y="8810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2286000" y="571500"/>
              <a:ext cx="4936707" cy="2688247"/>
              <a:chOff x="321434" y="342901"/>
              <a:chExt cx="4936707" cy="2688247"/>
            </a:xfrm>
          </p:grpSpPr>
          <p:pic>
            <p:nvPicPr>
              <p:cNvPr id="8" name="Picture 6" descr="http://www.stjohns-burscough.org/uploads/TransformedByFaith.pn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36849"/>
              <a:stretch/>
            </p:blipFill>
            <p:spPr bwMode="auto">
              <a:xfrm>
                <a:off x="381000" y="342901"/>
                <a:ext cx="4678680" cy="25146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" name="Freeform 5"/>
              <p:cNvSpPr/>
              <p:nvPr/>
            </p:nvSpPr>
            <p:spPr>
              <a:xfrm>
                <a:off x="321434" y="2581275"/>
                <a:ext cx="2948022" cy="426244"/>
              </a:xfrm>
              <a:custGeom>
                <a:avLst/>
                <a:gdLst>
                  <a:gd name="connsiteX0" fmla="*/ 23847 w 2948022"/>
                  <a:gd name="connsiteY0" fmla="*/ 235744 h 426244"/>
                  <a:gd name="connsiteX1" fmla="*/ 23847 w 2948022"/>
                  <a:gd name="connsiteY1" fmla="*/ 235744 h 426244"/>
                  <a:gd name="connsiteX2" fmla="*/ 38135 w 2948022"/>
                  <a:gd name="connsiteY2" fmla="*/ 209550 h 426244"/>
                  <a:gd name="connsiteX3" fmla="*/ 42897 w 2948022"/>
                  <a:gd name="connsiteY3" fmla="*/ 197644 h 426244"/>
                  <a:gd name="connsiteX4" fmla="*/ 50041 w 2948022"/>
                  <a:gd name="connsiteY4" fmla="*/ 183356 h 426244"/>
                  <a:gd name="connsiteX5" fmla="*/ 52422 w 2948022"/>
                  <a:gd name="connsiteY5" fmla="*/ 173831 h 426244"/>
                  <a:gd name="connsiteX6" fmla="*/ 57185 w 2948022"/>
                  <a:gd name="connsiteY6" fmla="*/ 157163 h 426244"/>
                  <a:gd name="connsiteX7" fmla="*/ 59566 w 2948022"/>
                  <a:gd name="connsiteY7" fmla="*/ 142875 h 426244"/>
                  <a:gd name="connsiteX8" fmla="*/ 64329 w 2948022"/>
                  <a:gd name="connsiteY8" fmla="*/ 121444 h 426244"/>
                  <a:gd name="connsiteX9" fmla="*/ 69091 w 2948022"/>
                  <a:gd name="connsiteY9" fmla="*/ 92869 h 426244"/>
                  <a:gd name="connsiteX10" fmla="*/ 71472 w 2948022"/>
                  <a:gd name="connsiteY10" fmla="*/ 85725 h 426244"/>
                  <a:gd name="connsiteX11" fmla="*/ 76235 w 2948022"/>
                  <a:gd name="connsiteY11" fmla="*/ 78581 h 426244"/>
                  <a:gd name="connsiteX12" fmla="*/ 80997 w 2948022"/>
                  <a:gd name="connsiteY12" fmla="*/ 64294 h 426244"/>
                  <a:gd name="connsiteX13" fmla="*/ 85760 w 2948022"/>
                  <a:gd name="connsiteY13" fmla="*/ 57150 h 426244"/>
                  <a:gd name="connsiteX14" fmla="*/ 100047 w 2948022"/>
                  <a:gd name="connsiteY14" fmla="*/ 50006 h 426244"/>
                  <a:gd name="connsiteX15" fmla="*/ 176247 w 2948022"/>
                  <a:gd name="connsiteY15" fmla="*/ 47625 h 426244"/>
                  <a:gd name="connsiteX16" fmla="*/ 223872 w 2948022"/>
                  <a:gd name="connsiteY16" fmla="*/ 42863 h 426244"/>
                  <a:gd name="connsiteX17" fmla="*/ 231016 w 2948022"/>
                  <a:gd name="connsiteY17" fmla="*/ 40481 h 426244"/>
                  <a:gd name="connsiteX18" fmla="*/ 247685 w 2948022"/>
                  <a:gd name="connsiteY18" fmla="*/ 38100 h 426244"/>
                  <a:gd name="connsiteX19" fmla="*/ 307216 w 2948022"/>
                  <a:gd name="connsiteY19" fmla="*/ 40481 h 426244"/>
                  <a:gd name="connsiteX20" fmla="*/ 338172 w 2948022"/>
                  <a:gd name="connsiteY20" fmla="*/ 50006 h 426244"/>
                  <a:gd name="connsiteX21" fmla="*/ 357222 w 2948022"/>
                  <a:gd name="connsiteY21" fmla="*/ 52388 h 426244"/>
                  <a:gd name="connsiteX22" fmla="*/ 373891 w 2948022"/>
                  <a:gd name="connsiteY22" fmla="*/ 57150 h 426244"/>
                  <a:gd name="connsiteX23" fmla="*/ 381035 w 2948022"/>
                  <a:gd name="connsiteY23" fmla="*/ 59531 h 426244"/>
                  <a:gd name="connsiteX24" fmla="*/ 414372 w 2948022"/>
                  <a:gd name="connsiteY24" fmla="*/ 61913 h 426244"/>
                  <a:gd name="connsiteX25" fmla="*/ 502479 w 2948022"/>
                  <a:gd name="connsiteY25" fmla="*/ 66675 h 426244"/>
                  <a:gd name="connsiteX26" fmla="*/ 523910 w 2948022"/>
                  <a:gd name="connsiteY26" fmla="*/ 71438 h 426244"/>
                  <a:gd name="connsiteX27" fmla="*/ 559629 w 2948022"/>
                  <a:gd name="connsiteY27" fmla="*/ 76200 h 426244"/>
                  <a:gd name="connsiteX28" fmla="*/ 647735 w 2948022"/>
                  <a:gd name="connsiteY28" fmla="*/ 73819 h 426244"/>
                  <a:gd name="connsiteX29" fmla="*/ 673929 w 2948022"/>
                  <a:gd name="connsiteY29" fmla="*/ 71438 h 426244"/>
                  <a:gd name="connsiteX30" fmla="*/ 721554 w 2948022"/>
                  <a:gd name="connsiteY30" fmla="*/ 73819 h 426244"/>
                  <a:gd name="connsiteX31" fmla="*/ 740604 w 2948022"/>
                  <a:gd name="connsiteY31" fmla="*/ 76200 h 426244"/>
                  <a:gd name="connsiteX32" fmla="*/ 747747 w 2948022"/>
                  <a:gd name="connsiteY32" fmla="*/ 78581 h 426244"/>
                  <a:gd name="connsiteX33" fmla="*/ 785847 w 2948022"/>
                  <a:gd name="connsiteY33" fmla="*/ 85725 h 426244"/>
                  <a:gd name="connsiteX34" fmla="*/ 809660 w 2948022"/>
                  <a:gd name="connsiteY34" fmla="*/ 90488 h 426244"/>
                  <a:gd name="connsiteX35" fmla="*/ 859666 w 2948022"/>
                  <a:gd name="connsiteY35" fmla="*/ 100013 h 426244"/>
                  <a:gd name="connsiteX36" fmla="*/ 871572 w 2948022"/>
                  <a:gd name="connsiteY36" fmla="*/ 102394 h 426244"/>
                  <a:gd name="connsiteX37" fmla="*/ 881097 w 2948022"/>
                  <a:gd name="connsiteY37" fmla="*/ 104775 h 426244"/>
                  <a:gd name="connsiteX38" fmla="*/ 900147 w 2948022"/>
                  <a:gd name="connsiteY38" fmla="*/ 107156 h 426244"/>
                  <a:gd name="connsiteX39" fmla="*/ 931104 w 2948022"/>
                  <a:gd name="connsiteY39" fmla="*/ 111919 h 426244"/>
                  <a:gd name="connsiteX40" fmla="*/ 940629 w 2948022"/>
                  <a:gd name="connsiteY40" fmla="*/ 114300 h 426244"/>
                  <a:gd name="connsiteX41" fmla="*/ 966822 w 2948022"/>
                  <a:gd name="connsiteY41" fmla="*/ 119063 h 426244"/>
                  <a:gd name="connsiteX42" fmla="*/ 1007304 w 2948022"/>
                  <a:gd name="connsiteY42" fmla="*/ 128588 h 426244"/>
                  <a:gd name="connsiteX43" fmla="*/ 1023972 w 2948022"/>
                  <a:gd name="connsiteY43" fmla="*/ 130969 h 426244"/>
                  <a:gd name="connsiteX44" fmla="*/ 1073979 w 2948022"/>
                  <a:gd name="connsiteY44" fmla="*/ 135731 h 426244"/>
                  <a:gd name="connsiteX45" fmla="*/ 1133510 w 2948022"/>
                  <a:gd name="connsiteY45" fmla="*/ 142875 h 426244"/>
                  <a:gd name="connsiteX46" fmla="*/ 1293054 w 2948022"/>
                  <a:gd name="connsiteY46" fmla="*/ 142875 h 426244"/>
                  <a:gd name="connsiteX47" fmla="*/ 1319247 w 2948022"/>
                  <a:gd name="connsiteY47" fmla="*/ 150019 h 426244"/>
                  <a:gd name="connsiteX48" fmla="*/ 1354966 w 2948022"/>
                  <a:gd name="connsiteY48" fmla="*/ 159544 h 426244"/>
                  <a:gd name="connsiteX49" fmla="*/ 1440691 w 2948022"/>
                  <a:gd name="connsiteY49" fmla="*/ 164306 h 426244"/>
                  <a:gd name="connsiteX50" fmla="*/ 1466885 w 2948022"/>
                  <a:gd name="connsiteY50" fmla="*/ 166688 h 426244"/>
                  <a:gd name="connsiteX51" fmla="*/ 1483554 w 2948022"/>
                  <a:gd name="connsiteY51" fmla="*/ 171450 h 426244"/>
                  <a:gd name="connsiteX52" fmla="*/ 1674054 w 2948022"/>
                  <a:gd name="connsiteY52" fmla="*/ 173831 h 426244"/>
                  <a:gd name="connsiteX53" fmla="*/ 1888366 w 2948022"/>
                  <a:gd name="connsiteY53" fmla="*/ 178594 h 426244"/>
                  <a:gd name="connsiteX54" fmla="*/ 1902654 w 2948022"/>
                  <a:gd name="connsiteY54" fmla="*/ 180975 h 426244"/>
                  <a:gd name="connsiteX55" fmla="*/ 1952660 w 2948022"/>
                  <a:gd name="connsiteY55" fmla="*/ 183356 h 426244"/>
                  <a:gd name="connsiteX56" fmla="*/ 1971710 w 2948022"/>
                  <a:gd name="connsiteY56" fmla="*/ 185738 h 426244"/>
                  <a:gd name="connsiteX57" fmla="*/ 2033622 w 2948022"/>
                  <a:gd name="connsiteY57" fmla="*/ 180975 h 426244"/>
                  <a:gd name="connsiteX58" fmla="*/ 2083629 w 2948022"/>
                  <a:gd name="connsiteY58" fmla="*/ 166688 h 426244"/>
                  <a:gd name="connsiteX59" fmla="*/ 2090772 w 2948022"/>
                  <a:gd name="connsiteY59" fmla="*/ 161925 h 426244"/>
                  <a:gd name="connsiteX60" fmla="*/ 2100297 w 2948022"/>
                  <a:gd name="connsiteY60" fmla="*/ 157163 h 426244"/>
                  <a:gd name="connsiteX61" fmla="*/ 2107441 w 2948022"/>
                  <a:gd name="connsiteY61" fmla="*/ 150019 h 426244"/>
                  <a:gd name="connsiteX62" fmla="*/ 2105060 w 2948022"/>
                  <a:gd name="connsiteY62" fmla="*/ 142875 h 426244"/>
                  <a:gd name="connsiteX63" fmla="*/ 2100297 w 2948022"/>
                  <a:gd name="connsiteY63" fmla="*/ 130969 h 426244"/>
                  <a:gd name="connsiteX64" fmla="*/ 2107441 w 2948022"/>
                  <a:gd name="connsiteY64" fmla="*/ 133350 h 426244"/>
                  <a:gd name="connsiteX65" fmla="*/ 2119347 w 2948022"/>
                  <a:gd name="connsiteY65" fmla="*/ 138113 h 426244"/>
                  <a:gd name="connsiteX66" fmla="*/ 2124110 w 2948022"/>
                  <a:gd name="connsiteY66" fmla="*/ 145256 h 426244"/>
                  <a:gd name="connsiteX67" fmla="*/ 2131254 w 2948022"/>
                  <a:gd name="connsiteY67" fmla="*/ 147638 h 426244"/>
                  <a:gd name="connsiteX68" fmla="*/ 2133635 w 2948022"/>
                  <a:gd name="connsiteY68" fmla="*/ 135731 h 426244"/>
                  <a:gd name="connsiteX69" fmla="*/ 2147922 w 2948022"/>
                  <a:gd name="connsiteY69" fmla="*/ 126206 h 426244"/>
                  <a:gd name="connsiteX70" fmla="*/ 2157447 w 2948022"/>
                  <a:gd name="connsiteY70" fmla="*/ 121444 h 426244"/>
                  <a:gd name="connsiteX71" fmla="*/ 2169354 w 2948022"/>
                  <a:gd name="connsiteY71" fmla="*/ 119063 h 426244"/>
                  <a:gd name="connsiteX72" fmla="*/ 2178879 w 2948022"/>
                  <a:gd name="connsiteY72" fmla="*/ 116681 h 426244"/>
                  <a:gd name="connsiteX73" fmla="*/ 2186022 w 2948022"/>
                  <a:gd name="connsiteY73" fmla="*/ 109538 h 426244"/>
                  <a:gd name="connsiteX74" fmla="*/ 2190785 w 2948022"/>
                  <a:gd name="connsiteY74" fmla="*/ 102394 h 426244"/>
                  <a:gd name="connsiteX75" fmla="*/ 2197929 w 2948022"/>
                  <a:gd name="connsiteY75" fmla="*/ 100013 h 426244"/>
                  <a:gd name="connsiteX76" fmla="*/ 2212216 w 2948022"/>
                  <a:gd name="connsiteY76" fmla="*/ 88106 h 426244"/>
                  <a:gd name="connsiteX77" fmla="*/ 2219360 w 2948022"/>
                  <a:gd name="connsiteY77" fmla="*/ 83344 h 426244"/>
                  <a:gd name="connsiteX78" fmla="*/ 2226504 w 2948022"/>
                  <a:gd name="connsiteY78" fmla="*/ 76200 h 426244"/>
                  <a:gd name="connsiteX79" fmla="*/ 2255079 w 2948022"/>
                  <a:gd name="connsiteY79" fmla="*/ 69056 h 426244"/>
                  <a:gd name="connsiteX80" fmla="*/ 2269366 w 2948022"/>
                  <a:gd name="connsiteY80" fmla="*/ 64294 h 426244"/>
                  <a:gd name="connsiteX81" fmla="*/ 2288416 w 2948022"/>
                  <a:gd name="connsiteY81" fmla="*/ 54769 h 426244"/>
                  <a:gd name="connsiteX82" fmla="*/ 2302704 w 2948022"/>
                  <a:gd name="connsiteY82" fmla="*/ 45244 h 426244"/>
                  <a:gd name="connsiteX83" fmla="*/ 2319372 w 2948022"/>
                  <a:gd name="connsiteY83" fmla="*/ 42863 h 426244"/>
                  <a:gd name="connsiteX84" fmla="*/ 2333660 w 2948022"/>
                  <a:gd name="connsiteY84" fmla="*/ 40481 h 426244"/>
                  <a:gd name="connsiteX85" fmla="*/ 2352710 w 2948022"/>
                  <a:gd name="connsiteY85" fmla="*/ 38100 h 426244"/>
                  <a:gd name="connsiteX86" fmla="*/ 2362235 w 2948022"/>
                  <a:gd name="connsiteY86" fmla="*/ 28575 h 426244"/>
                  <a:gd name="connsiteX87" fmla="*/ 2369379 w 2948022"/>
                  <a:gd name="connsiteY87" fmla="*/ 21431 h 426244"/>
                  <a:gd name="connsiteX88" fmla="*/ 2374141 w 2948022"/>
                  <a:gd name="connsiteY88" fmla="*/ 14288 h 426244"/>
                  <a:gd name="connsiteX89" fmla="*/ 2388429 w 2948022"/>
                  <a:gd name="connsiteY89" fmla="*/ 11906 h 426244"/>
                  <a:gd name="connsiteX90" fmla="*/ 2405097 w 2948022"/>
                  <a:gd name="connsiteY90" fmla="*/ 7144 h 426244"/>
                  <a:gd name="connsiteX91" fmla="*/ 2447960 w 2948022"/>
                  <a:gd name="connsiteY91" fmla="*/ 2381 h 426244"/>
                  <a:gd name="connsiteX92" fmla="*/ 2462247 w 2948022"/>
                  <a:gd name="connsiteY92" fmla="*/ 0 h 426244"/>
                  <a:gd name="connsiteX93" fmla="*/ 2478916 w 2948022"/>
                  <a:gd name="connsiteY93" fmla="*/ 2381 h 426244"/>
                  <a:gd name="connsiteX94" fmla="*/ 2488441 w 2948022"/>
                  <a:gd name="connsiteY94" fmla="*/ 9525 h 426244"/>
                  <a:gd name="connsiteX95" fmla="*/ 2495585 w 2948022"/>
                  <a:gd name="connsiteY95" fmla="*/ 14288 h 426244"/>
                  <a:gd name="connsiteX96" fmla="*/ 2500347 w 2948022"/>
                  <a:gd name="connsiteY96" fmla="*/ 21431 h 426244"/>
                  <a:gd name="connsiteX97" fmla="*/ 2507491 w 2948022"/>
                  <a:gd name="connsiteY97" fmla="*/ 26194 h 426244"/>
                  <a:gd name="connsiteX98" fmla="*/ 2509872 w 2948022"/>
                  <a:gd name="connsiteY98" fmla="*/ 33338 h 426244"/>
                  <a:gd name="connsiteX99" fmla="*/ 2507491 w 2948022"/>
                  <a:gd name="connsiteY99" fmla="*/ 97631 h 426244"/>
                  <a:gd name="connsiteX100" fmla="*/ 2505110 w 2948022"/>
                  <a:gd name="connsiteY100" fmla="*/ 104775 h 426244"/>
                  <a:gd name="connsiteX101" fmla="*/ 2502729 w 2948022"/>
                  <a:gd name="connsiteY101" fmla="*/ 119063 h 426244"/>
                  <a:gd name="connsiteX102" fmla="*/ 2500347 w 2948022"/>
                  <a:gd name="connsiteY102" fmla="*/ 173831 h 426244"/>
                  <a:gd name="connsiteX103" fmla="*/ 2495585 w 2948022"/>
                  <a:gd name="connsiteY103" fmla="*/ 188119 h 426244"/>
                  <a:gd name="connsiteX104" fmla="*/ 2497966 w 2948022"/>
                  <a:gd name="connsiteY104" fmla="*/ 252413 h 426244"/>
                  <a:gd name="connsiteX105" fmla="*/ 2521779 w 2948022"/>
                  <a:gd name="connsiteY105" fmla="*/ 254794 h 426244"/>
                  <a:gd name="connsiteX106" fmla="*/ 2528922 w 2948022"/>
                  <a:gd name="connsiteY106" fmla="*/ 257175 h 426244"/>
                  <a:gd name="connsiteX107" fmla="*/ 2564641 w 2948022"/>
                  <a:gd name="connsiteY107" fmla="*/ 266700 h 426244"/>
                  <a:gd name="connsiteX108" fmla="*/ 2621791 w 2948022"/>
                  <a:gd name="connsiteY108" fmla="*/ 264319 h 426244"/>
                  <a:gd name="connsiteX109" fmla="*/ 2636079 w 2948022"/>
                  <a:gd name="connsiteY109" fmla="*/ 247650 h 426244"/>
                  <a:gd name="connsiteX110" fmla="*/ 2643222 w 2948022"/>
                  <a:gd name="connsiteY110" fmla="*/ 245269 h 426244"/>
                  <a:gd name="connsiteX111" fmla="*/ 2650366 w 2948022"/>
                  <a:gd name="connsiteY111" fmla="*/ 240506 h 426244"/>
                  <a:gd name="connsiteX112" fmla="*/ 2662272 w 2948022"/>
                  <a:gd name="connsiteY112" fmla="*/ 235744 h 426244"/>
                  <a:gd name="connsiteX113" fmla="*/ 2669416 w 2948022"/>
                  <a:gd name="connsiteY113" fmla="*/ 228600 h 426244"/>
                  <a:gd name="connsiteX114" fmla="*/ 2683704 w 2948022"/>
                  <a:gd name="connsiteY114" fmla="*/ 221456 h 426244"/>
                  <a:gd name="connsiteX115" fmla="*/ 2712279 w 2948022"/>
                  <a:gd name="connsiteY115" fmla="*/ 219075 h 426244"/>
                  <a:gd name="connsiteX116" fmla="*/ 2726566 w 2948022"/>
                  <a:gd name="connsiteY116" fmla="*/ 214313 h 426244"/>
                  <a:gd name="connsiteX117" fmla="*/ 2736091 w 2948022"/>
                  <a:gd name="connsiteY117" fmla="*/ 211931 h 426244"/>
                  <a:gd name="connsiteX118" fmla="*/ 2750379 w 2948022"/>
                  <a:gd name="connsiteY118" fmla="*/ 207169 h 426244"/>
                  <a:gd name="connsiteX119" fmla="*/ 2757522 w 2948022"/>
                  <a:gd name="connsiteY119" fmla="*/ 204788 h 426244"/>
                  <a:gd name="connsiteX120" fmla="*/ 2778954 w 2948022"/>
                  <a:gd name="connsiteY120" fmla="*/ 195263 h 426244"/>
                  <a:gd name="connsiteX121" fmla="*/ 2786097 w 2948022"/>
                  <a:gd name="connsiteY121" fmla="*/ 192881 h 426244"/>
                  <a:gd name="connsiteX122" fmla="*/ 2793241 w 2948022"/>
                  <a:gd name="connsiteY122" fmla="*/ 190500 h 426244"/>
                  <a:gd name="connsiteX123" fmla="*/ 2838485 w 2948022"/>
                  <a:gd name="connsiteY123" fmla="*/ 190500 h 426244"/>
                  <a:gd name="connsiteX124" fmla="*/ 2867060 w 2948022"/>
                  <a:gd name="connsiteY124" fmla="*/ 185738 h 426244"/>
                  <a:gd name="connsiteX125" fmla="*/ 2874204 w 2948022"/>
                  <a:gd name="connsiteY125" fmla="*/ 183356 h 426244"/>
                  <a:gd name="connsiteX126" fmla="*/ 2883729 w 2948022"/>
                  <a:gd name="connsiteY126" fmla="*/ 185738 h 426244"/>
                  <a:gd name="connsiteX127" fmla="*/ 2900397 w 2948022"/>
                  <a:gd name="connsiteY127" fmla="*/ 188119 h 426244"/>
                  <a:gd name="connsiteX128" fmla="*/ 2907541 w 2948022"/>
                  <a:gd name="connsiteY128" fmla="*/ 192881 h 426244"/>
                  <a:gd name="connsiteX129" fmla="*/ 2924210 w 2948022"/>
                  <a:gd name="connsiteY129" fmla="*/ 197644 h 426244"/>
                  <a:gd name="connsiteX130" fmla="*/ 2940879 w 2948022"/>
                  <a:gd name="connsiteY130" fmla="*/ 195263 h 426244"/>
                  <a:gd name="connsiteX131" fmla="*/ 2943260 w 2948022"/>
                  <a:gd name="connsiteY131" fmla="*/ 202406 h 426244"/>
                  <a:gd name="connsiteX132" fmla="*/ 2945641 w 2948022"/>
                  <a:gd name="connsiteY132" fmla="*/ 221456 h 426244"/>
                  <a:gd name="connsiteX133" fmla="*/ 2948022 w 2948022"/>
                  <a:gd name="connsiteY133" fmla="*/ 235744 h 426244"/>
                  <a:gd name="connsiteX134" fmla="*/ 2945641 w 2948022"/>
                  <a:gd name="connsiteY134" fmla="*/ 269081 h 426244"/>
                  <a:gd name="connsiteX135" fmla="*/ 2940879 w 2948022"/>
                  <a:gd name="connsiteY135" fmla="*/ 278606 h 426244"/>
                  <a:gd name="connsiteX136" fmla="*/ 2931354 w 2948022"/>
                  <a:gd name="connsiteY136" fmla="*/ 302419 h 426244"/>
                  <a:gd name="connsiteX137" fmla="*/ 2928972 w 2948022"/>
                  <a:gd name="connsiteY137" fmla="*/ 314325 h 426244"/>
                  <a:gd name="connsiteX138" fmla="*/ 2919447 w 2948022"/>
                  <a:gd name="connsiteY138" fmla="*/ 328613 h 426244"/>
                  <a:gd name="connsiteX139" fmla="*/ 2900397 w 2948022"/>
                  <a:gd name="connsiteY139" fmla="*/ 352425 h 426244"/>
                  <a:gd name="connsiteX140" fmla="*/ 2886110 w 2948022"/>
                  <a:gd name="connsiteY140" fmla="*/ 366713 h 426244"/>
                  <a:gd name="connsiteX141" fmla="*/ 2878966 w 2948022"/>
                  <a:gd name="connsiteY141" fmla="*/ 371475 h 426244"/>
                  <a:gd name="connsiteX142" fmla="*/ 2862297 w 2948022"/>
                  <a:gd name="connsiteY142" fmla="*/ 388144 h 426244"/>
                  <a:gd name="connsiteX143" fmla="*/ 2848010 w 2948022"/>
                  <a:gd name="connsiteY143" fmla="*/ 400050 h 426244"/>
                  <a:gd name="connsiteX144" fmla="*/ 2840866 w 2948022"/>
                  <a:gd name="connsiteY144" fmla="*/ 407194 h 426244"/>
                  <a:gd name="connsiteX145" fmla="*/ 2831341 w 2948022"/>
                  <a:gd name="connsiteY145" fmla="*/ 414338 h 426244"/>
                  <a:gd name="connsiteX146" fmla="*/ 2814672 w 2948022"/>
                  <a:gd name="connsiteY146" fmla="*/ 423863 h 426244"/>
                  <a:gd name="connsiteX147" fmla="*/ 2807529 w 2948022"/>
                  <a:gd name="connsiteY147" fmla="*/ 426244 h 426244"/>
                  <a:gd name="connsiteX148" fmla="*/ 2762285 w 2948022"/>
                  <a:gd name="connsiteY148" fmla="*/ 421481 h 426244"/>
                  <a:gd name="connsiteX149" fmla="*/ 2752760 w 2948022"/>
                  <a:gd name="connsiteY149" fmla="*/ 416719 h 426244"/>
                  <a:gd name="connsiteX150" fmla="*/ 2740854 w 2948022"/>
                  <a:gd name="connsiteY150" fmla="*/ 414338 h 426244"/>
                  <a:gd name="connsiteX151" fmla="*/ 2733710 w 2948022"/>
                  <a:gd name="connsiteY151" fmla="*/ 411956 h 426244"/>
                  <a:gd name="connsiteX152" fmla="*/ 2707516 w 2948022"/>
                  <a:gd name="connsiteY152" fmla="*/ 404813 h 426244"/>
                  <a:gd name="connsiteX153" fmla="*/ 2686085 w 2948022"/>
                  <a:gd name="connsiteY153" fmla="*/ 392906 h 426244"/>
                  <a:gd name="connsiteX154" fmla="*/ 2676560 w 2948022"/>
                  <a:gd name="connsiteY154" fmla="*/ 388144 h 426244"/>
                  <a:gd name="connsiteX155" fmla="*/ 2664654 w 2948022"/>
                  <a:gd name="connsiteY155" fmla="*/ 385763 h 426244"/>
                  <a:gd name="connsiteX156" fmla="*/ 2645604 w 2948022"/>
                  <a:gd name="connsiteY156" fmla="*/ 373856 h 426244"/>
                  <a:gd name="connsiteX157" fmla="*/ 2636079 w 2948022"/>
                  <a:gd name="connsiteY157" fmla="*/ 371475 h 426244"/>
                  <a:gd name="connsiteX158" fmla="*/ 2600360 w 2948022"/>
                  <a:gd name="connsiteY158" fmla="*/ 361950 h 426244"/>
                  <a:gd name="connsiteX159" fmla="*/ 2459866 w 2948022"/>
                  <a:gd name="connsiteY159" fmla="*/ 364331 h 426244"/>
                  <a:gd name="connsiteX160" fmla="*/ 2447960 w 2948022"/>
                  <a:gd name="connsiteY160" fmla="*/ 366713 h 426244"/>
                  <a:gd name="connsiteX161" fmla="*/ 2336041 w 2948022"/>
                  <a:gd name="connsiteY161" fmla="*/ 364331 h 426244"/>
                  <a:gd name="connsiteX162" fmla="*/ 2266985 w 2948022"/>
                  <a:gd name="connsiteY162" fmla="*/ 359569 h 426244"/>
                  <a:gd name="connsiteX163" fmla="*/ 2159829 w 2948022"/>
                  <a:gd name="connsiteY163" fmla="*/ 345281 h 426244"/>
                  <a:gd name="connsiteX164" fmla="*/ 2078866 w 2948022"/>
                  <a:gd name="connsiteY164" fmla="*/ 335756 h 426244"/>
                  <a:gd name="connsiteX165" fmla="*/ 2012191 w 2948022"/>
                  <a:gd name="connsiteY165" fmla="*/ 330994 h 426244"/>
                  <a:gd name="connsiteX166" fmla="*/ 1969329 w 2948022"/>
                  <a:gd name="connsiteY166" fmla="*/ 326231 h 426244"/>
                  <a:gd name="connsiteX167" fmla="*/ 1838360 w 2948022"/>
                  <a:gd name="connsiteY167" fmla="*/ 323850 h 426244"/>
                  <a:gd name="connsiteX168" fmla="*/ 1750254 w 2948022"/>
                  <a:gd name="connsiteY168" fmla="*/ 319088 h 426244"/>
                  <a:gd name="connsiteX169" fmla="*/ 1407354 w 2948022"/>
                  <a:gd name="connsiteY169" fmla="*/ 311944 h 426244"/>
                  <a:gd name="connsiteX170" fmla="*/ 1385922 w 2948022"/>
                  <a:gd name="connsiteY170" fmla="*/ 309563 h 426244"/>
                  <a:gd name="connsiteX171" fmla="*/ 1150179 w 2948022"/>
                  <a:gd name="connsiteY171" fmla="*/ 309563 h 426244"/>
                  <a:gd name="connsiteX172" fmla="*/ 1138272 w 2948022"/>
                  <a:gd name="connsiteY172" fmla="*/ 311944 h 426244"/>
                  <a:gd name="connsiteX173" fmla="*/ 1107316 w 2948022"/>
                  <a:gd name="connsiteY173" fmla="*/ 321469 h 426244"/>
                  <a:gd name="connsiteX174" fmla="*/ 1097791 w 2948022"/>
                  <a:gd name="connsiteY174" fmla="*/ 323850 h 426244"/>
                  <a:gd name="connsiteX175" fmla="*/ 1076360 w 2948022"/>
                  <a:gd name="connsiteY175" fmla="*/ 326231 h 426244"/>
                  <a:gd name="connsiteX176" fmla="*/ 1023972 w 2948022"/>
                  <a:gd name="connsiteY176" fmla="*/ 330994 h 426244"/>
                  <a:gd name="connsiteX177" fmla="*/ 1004922 w 2948022"/>
                  <a:gd name="connsiteY177" fmla="*/ 340519 h 426244"/>
                  <a:gd name="connsiteX178" fmla="*/ 993016 w 2948022"/>
                  <a:gd name="connsiteY178" fmla="*/ 342900 h 426244"/>
                  <a:gd name="connsiteX179" fmla="*/ 983491 w 2948022"/>
                  <a:gd name="connsiteY179" fmla="*/ 345281 h 426244"/>
                  <a:gd name="connsiteX180" fmla="*/ 826329 w 2948022"/>
                  <a:gd name="connsiteY180" fmla="*/ 347663 h 426244"/>
                  <a:gd name="connsiteX181" fmla="*/ 757272 w 2948022"/>
                  <a:gd name="connsiteY181" fmla="*/ 340519 h 426244"/>
                  <a:gd name="connsiteX182" fmla="*/ 676310 w 2948022"/>
                  <a:gd name="connsiteY182" fmla="*/ 342900 h 426244"/>
                  <a:gd name="connsiteX183" fmla="*/ 662022 w 2948022"/>
                  <a:gd name="connsiteY183" fmla="*/ 347663 h 426244"/>
                  <a:gd name="connsiteX184" fmla="*/ 633447 w 2948022"/>
                  <a:gd name="connsiteY184" fmla="*/ 354806 h 426244"/>
                  <a:gd name="connsiteX185" fmla="*/ 600110 w 2948022"/>
                  <a:gd name="connsiteY185" fmla="*/ 366713 h 426244"/>
                  <a:gd name="connsiteX186" fmla="*/ 545341 w 2948022"/>
                  <a:gd name="connsiteY186" fmla="*/ 359569 h 426244"/>
                  <a:gd name="connsiteX187" fmla="*/ 438185 w 2948022"/>
                  <a:gd name="connsiteY187" fmla="*/ 357188 h 426244"/>
                  <a:gd name="connsiteX188" fmla="*/ 421516 w 2948022"/>
                  <a:gd name="connsiteY188" fmla="*/ 354806 h 426244"/>
                  <a:gd name="connsiteX189" fmla="*/ 376272 w 2948022"/>
                  <a:gd name="connsiteY189" fmla="*/ 345281 h 426244"/>
                  <a:gd name="connsiteX190" fmla="*/ 350079 w 2948022"/>
                  <a:gd name="connsiteY190" fmla="*/ 342900 h 426244"/>
                  <a:gd name="connsiteX191" fmla="*/ 278641 w 2948022"/>
                  <a:gd name="connsiteY191" fmla="*/ 338138 h 426244"/>
                  <a:gd name="connsiteX192" fmla="*/ 173866 w 2948022"/>
                  <a:gd name="connsiteY192" fmla="*/ 340519 h 426244"/>
                  <a:gd name="connsiteX193" fmla="*/ 159579 w 2948022"/>
                  <a:gd name="connsiteY193" fmla="*/ 342900 h 426244"/>
                  <a:gd name="connsiteX194" fmla="*/ 114335 w 2948022"/>
                  <a:gd name="connsiteY194" fmla="*/ 340519 h 426244"/>
                  <a:gd name="connsiteX195" fmla="*/ 78616 w 2948022"/>
                  <a:gd name="connsiteY195" fmla="*/ 321469 h 426244"/>
                  <a:gd name="connsiteX196" fmla="*/ 71472 w 2948022"/>
                  <a:gd name="connsiteY196" fmla="*/ 316706 h 426244"/>
                  <a:gd name="connsiteX197" fmla="*/ 35754 w 2948022"/>
                  <a:gd name="connsiteY197" fmla="*/ 300038 h 426244"/>
                  <a:gd name="connsiteX198" fmla="*/ 21466 w 2948022"/>
                  <a:gd name="connsiteY198" fmla="*/ 292894 h 426244"/>
                  <a:gd name="connsiteX199" fmla="*/ 7179 w 2948022"/>
                  <a:gd name="connsiteY199" fmla="*/ 283369 h 426244"/>
                  <a:gd name="connsiteX200" fmla="*/ 2416 w 2948022"/>
                  <a:gd name="connsiteY200" fmla="*/ 250031 h 426244"/>
                  <a:gd name="connsiteX201" fmla="*/ 35 w 2948022"/>
                  <a:gd name="connsiteY201" fmla="*/ 240506 h 426244"/>
                  <a:gd name="connsiteX202" fmla="*/ 23847 w 2948022"/>
                  <a:gd name="connsiteY202" fmla="*/ 235744 h 426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</a:cxnLst>
                <a:rect l="l" t="t" r="r" b="b"/>
                <a:pathLst>
                  <a:path w="2948022" h="426244">
                    <a:moveTo>
                      <a:pt x="23847" y="235744"/>
                    </a:moveTo>
                    <a:lnTo>
                      <a:pt x="23847" y="235744"/>
                    </a:lnTo>
                    <a:cubicBezTo>
                      <a:pt x="28610" y="227013"/>
                      <a:pt x="33687" y="218446"/>
                      <a:pt x="38135" y="209550"/>
                    </a:cubicBezTo>
                    <a:cubicBezTo>
                      <a:pt x="40047" y="205727"/>
                      <a:pt x="41128" y="201535"/>
                      <a:pt x="42897" y="197644"/>
                    </a:cubicBezTo>
                    <a:cubicBezTo>
                      <a:pt x="45100" y="192796"/>
                      <a:pt x="47660" y="188119"/>
                      <a:pt x="50041" y="183356"/>
                    </a:cubicBezTo>
                    <a:cubicBezTo>
                      <a:pt x="50835" y="180181"/>
                      <a:pt x="51523" y="176978"/>
                      <a:pt x="52422" y="173831"/>
                    </a:cubicBezTo>
                    <a:cubicBezTo>
                      <a:pt x="55451" y="163229"/>
                      <a:pt x="54701" y="169585"/>
                      <a:pt x="57185" y="157163"/>
                    </a:cubicBezTo>
                    <a:cubicBezTo>
                      <a:pt x="58132" y="152428"/>
                      <a:pt x="58619" y="147610"/>
                      <a:pt x="59566" y="142875"/>
                    </a:cubicBezTo>
                    <a:cubicBezTo>
                      <a:pt x="62724" y="127085"/>
                      <a:pt x="61558" y="139452"/>
                      <a:pt x="64329" y="121444"/>
                    </a:cubicBezTo>
                    <a:cubicBezTo>
                      <a:pt x="67229" y="102595"/>
                      <a:pt x="65100" y="106839"/>
                      <a:pt x="69091" y="92869"/>
                    </a:cubicBezTo>
                    <a:cubicBezTo>
                      <a:pt x="69781" y="90455"/>
                      <a:pt x="70349" y="87970"/>
                      <a:pt x="71472" y="85725"/>
                    </a:cubicBezTo>
                    <a:cubicBezTo>
                      <a:pt x="72752" y="83165"/>
                      <a:pt x="74647" y="80962"/>
                      <a:pt x="76235" y="78581"/>
                    </a:cubicBezTo>
                    <a:cubicBezTo>
                      <a:pt x="77822" y="73819"/>
                      <a:pt x="78212" y="68471"/>
                      <a:pt x="80997" y="64294"/>
                    </a:cubicBezTo>
                    <a:cubicBezTo>
                      <a:pt x="82585" y="61913"/>
                      <a:pt x="83736" y="59174"/>
                      <a:pt x="85760" y="57150"/>
                    </a:cubicBezTo>
                    <a:cubicBezTo>
                      <a:pt x="88434" y="54477"/>
                      <a:pt x="95941" y="50241"/>
                      <a:pt x="100047" y="50006"/>
                    </a:cubicBezTo>
                    <a:cubicBezTo>
                      <a:pt x="125418" y="48556"/>
                      <a:pt x="150847" y="48419"/>
                      <a:pt x="176247" y="47625"/>
                    </a:cubicBezTo>
                    <a:cubicBezTo>
                      <a:pt x="189751" y="46586"/>
                      <a:pt x="209458" y="45746"/>
                      <a:pt x="223872" y="42863"/>
                    </a:cubicBezTo>
                    <a:cubicBezTo>
                      <a:pt x="226333" y="42371"/>
                      <a:pt x="228555" y="40973"/>
                      <a:pt x="231016" y="40481"/>
                    </a:cubicBezTo>
                    <a:cubicBezTo>
                      <a:pt x="236520" y="39380"/>
                      <a:pt x="242129" y="38894"/>
                      <a:pt x="247685" y="38100"/>
                    </a:cubicBezTo>
                    <a:cubicBezTo>
                      <a:pt x="267529" y="38894"/>
                      <a:pt x="287398" y="39202"/>
                      <a:pt x="307216" y="40481"/>
                    </a:cubicBezTo>
                    <a:cubicBezTo>
                      <a:pt x="330730" y="41998"/>
                      <a:pt x="312981" y="43288"/>
                      <a:pt x="338172" y="50006"/>
                    </a:cubicBezTo>
                    <a:cubicBezTo>
                      <a:pt x="344355" y="51655"/>
                      <a:pt x="350872" y="51594"/>
                      <a:pt x="357222" y="52388"/>
                    </a:cubicBezTo>
                    <a:lnTo>
                      <a:pt x="373891" y="57150"/>
                    </a:lnTo>
                    <a:cubicBezTo>
                      <a:pt x="376295" y="57871"/>
                      <a:pt x="378542" y="59238"/>
                      <a:pt x="381035" y="59531"/>
                    </a:cubicBezTo>
                    <a:cubicBezTo>
                      <a:pt x="392099" y="60833"/>
                      <a:pt x="403264" y="61058"/>
                      <a:pt x="414372" y="61913"/>
                    </a:cubicBezTo>
                    <a:cubicBezTo>
                      <a:pt x="471109" y="66278"/>
                      <a:pt x="416003" y="63216"/>
                      <a:pt x="502479" y="66675"/>
                    </a:cubicBezTo>
                    <a:cubicBezTo>
                      <a:pt x="509623" y="68263"/>
                      <a:pt x="516673" y="70352"/>
                      <a:pt x="523910" y="71438"/>
                    </a:cubicBezTo>
                    <a:cubicBezTo>
                      <a:pt x="570778" y="78468"/>
                      <a:pt x="535098" y="70068"/>
                      <a:pt x="559629" y="76200"/>
                    </a:cubicBezTo>
                    <a:lnTo>
                      <a:pt x="647735" y="73819"/>
                    </a:lnTo>
                    <a:cubicBezTo>
                      <a:pt x="656495" y="73454"/>
                      <a:pt x="665162" y="71438"/>
                      <a:pt x="673929" y="71438"/>
                    </a:cubicBezTo>
                    <a:cubicBezTo>
                      <a:pt x="689824" y="71438"/>
                      <a:pt x="705679" y="73025"/>
                      <a:pt x="721554" y="73819"/>
                    </a:cubicBezTo>
                    <a:cubicBezTo>
                      <a:pt x="727904" y="74613"/>
                      <a:pt x="734308" y="75055"/>
                      <a:pt x="740604" y="76200"/>
                    </a:cubicBezTo>
                    <a:cubicBezTo>
                      <a:pt x="743073" y="76649"/>
                      <a:pt x="745291" y="78064"/>
                      <a:pt x="747747" y="78581"/>
                    </a:cubicBezTo>
                    <a:cubicBezTo>
                      <a:pt x="760391" y="81243"/>
                      <a:pt x="773158" y="83285"/>
                      <a:pt x="785847" y="85725"/>
                    </a:cubicBezTo>
                    <a:cubicBezTo>
                      <a:pt x="793796" y="87254"/>
                      <a:pt x="801906" y="88162"/>
                      <a:pt x="809660" y="90488"/>
                    </a:cubicBezTo>
                    <a:cubicBezTo>
                      <a:pt x="841870" y="100150"/>
                      <a:pt x="825219" y="96881"/>
                      <a:pt x="859666" y="100013"/>
                    </a:cubicBezTo>
                    <a:cubicBezTo>
                      <a:pt x="863635" y="100807"/>
                      <a:pt x="867621" y="101516"/>
                      <a:pt x="871572" y="102394"/>
                    </a:cubicBezTo>
                    <a:cubicBezTo>
                      <a:pt x="874767" y="103104"/>
                      <a:pt x="877869" y="104237"/>
                      <a:pt x="881097" y="104775"/>
                    </a:cubicBezTo>
                    <a:cubicBezTo>
                      <a:pt x="887409" y="105827"/>
                      <a:pt x="893797" y="106362"/>
                      <a:pt x="900147" y="107156"/>
                    </a:cubicBezTo>
                    <a:cubicBezTo>
                      <a:pt x="916720" y="112682"/>
                      <a:pt x="898877" y="107316"/>
                      <a:pt x="931104" y="111919"/>
                    </a:cubicBezTo>
                    <a:cubicBezTo>
                      <a:pt x="934344" y="112382"/>
                      <a:pt x="937420" y="113658"/>
                      <a:pt x="940629" y="114300"/>
                    </a:cubicBezTo>
                    <a:cubicBezTo>
                      <a:pt x="949331" y="116040"/>
                      <a:pt x="958145" y="117204"/>
                      <a:pt x="966822" y="119063"/>
                    </a:cubicBezTo>
                    <a:cubicBezTo>
                      <a:pt x="980377" y="121968"/>
                      <a:pt x="993733" y="125761"/>
                      <a:pt x="1007304" y="128588"/>
                    </a:cubicBezTo>
                    <a:cubicBezTo>
                      <a:pt x="1012798" y="129733"/>
                      <a:pt x="1018392" y="130371"/>
                      <a:pt x="1023972" y="130969"/>
                    </a:cubicBezTo>
                    <a:cubicBezTo>
                      <a:pt x="1040621" y="132753"/>
                      <a:pt x="1057333" y="133922"/>
                      <a:pt x="1073979" y="135731"/>
                    </a:cubicBezTo>
                    <a:cubicBezTo>
                      <a:pt x="1093848" y="137891"/>
                      <a:pt x="1133510" y="142875"/>
                      <a:pt x="1133510" y="142875"/>
                    </a:cubicBezTo>
                    <a:cubicBezTo>
                      <a:pt x="1180090" y="141816"/>
                      <a:pt x="1243381" y="138068"/>
                      <a:pt x="1293054" y="142875"/>
                    </a:cubicBezTo>
                    <a:cubicBezTo>
                      <a:pt x="1304052" y="143939"/>
                      <a:pt x="1309915" y="147220"/>
                      <a:pt x="1319247" y="150019"/>
                    </a:cubicBezTo>
                    <a:cubicBezTo>
                      <a:pt x="1325081" y="151769"/>
                      <a:pt x="1349711" y="158827"/>
                      <a:pt x="1354966" y="159544"/>
                    </a:cubicBezTo>
                    <a:cubicBezTo>
                      <a:pt x="1369469" y="161522"/>
                      <a:pt x="1434084" y="164006"/>
                      <a:pt x="1440691" y="164306"/>
                    </a:cubicBezTo>
                    <a:cubicBezTo>
                      <a:pt x="1449422" y="165100"/>
                      <a:pt x="1458237" y="165247"/>
                      <a:pt x="1466885" y="166688"/>
                    </a:cubicBezTo>
                    <a:cubicBezTo>
                      <a:pt x="1472585" y="167638"/>
                      <a:pt x="1477779" y="171251"/>
                      <a:pt x="1483554" y="171450"/>
                    </a:cubicBezTo>
                    <a:cubicBezTo>
                      <a:pt x="1547021" y="173638"/>
                      <a:pt x="1610554" y="173037"/>
                      <a:pt x="1674054" y="173831"/>
                    </a:cubicBezTo>
                    <a:cubicBezTo>
                      <a:pt x="1787525" y="180508"/>
                      <a:pt x="1636110" y="172208"/>
                      <a:pt x="1888366" y="178594"/>
                    </a:cubicBezTo>
                    <a:cubicBezTo>
                      <a:pt x="1893193" y="178716"/>
                      <a:pt x="1897839" y="180618"/>
                      <a:pt x="1902654" y="180975"/>
                    </a:cubicBezTo>
                    <a:cubicBezTo>
                      <a:pt x="1919296" y="182208"/>
                      <a:pt x="1935991" y="182562"/>
                      <a:pt x="1952660" y="183356"/>
                    </a:cubicBezTo>
                    <a:cubicBezTo>
                      <a:pt x="1959010" y="184150"/>
                      <a:pt x="1965313" y="185926"/>
                      <a:pt x="1971710" y="185738"/>
                    </a:cubicBezTo>
                    <a:cubicBezTo>
                      <a:pt x="1992399" y="185130"/>
                      <a:pt x="2013101" y="183675"/>
                      <a:pt x="2033622" y="180975"/>
                    </a:cubicBezTo>
                    <a:cubicBezTo>
                      <a:pt x="2048436" y="179026"/>
                      <a:pt x="2069040" y="171550"/>
                      <a:pt x="2083629" y="166688"/>
                    </a:cubicBezTo>
                    <a:cubicBezTo>
                      <a:pt x="2086010" y="165100"/>
                      <a:pt x="2088287" y="163345"/>
                      <a:pt x="2090772" y="161925"/>
                    </a:cubicBezTo>
                    <a:cubicBezTo>
                      <a:pt x="2093854" y="160164"/>
                      <a:pt x="2097408" y="159226"/>
                      <a:pt x="2100297" y="157163"/>
                    </a:cubicBezTo>
                    <a:cubicBezTo>
                      <a:pt x="2103037" y="155206"/>
                      <a:pt x="2105060" y="152400"/>
                      <a:pt x="2107441" y="150019"/>
                    </a:cubicBezTo>
                    <a:cubicBezTo>
                      <a:pt x="2106647" y="147638"/>
                      <a:pt x="2105941" y="145225"/>
                      <a:pt x="2105060" y="142875"/>
                    </a:cubicBezTo>
                    <a:cubicBezTo>
                      <a:pt x="2103559" y="138873"/>
                      <a:pt x="2099260" y="135116"/>
                      <a:pt x="2100297" y="130969"/>
                    </a:cubicBezTo>
                    <a:cubicBezTo>
                      <a:pt x="2100906" y="128534"/>
                      <a:pt x="2105091" y="132469"/>
                      <a:pt x="2107441" y="133350"/>
                    </a:cubicBezTo>
                    <a:cubicBezTo>
                      <a:pt x="2111443" y="134851"/>
                      <a:pt x="2115378" y="136525"/>
                      <a:pt x="2119347" y="138113"/>
                    </a:cubicBezTo>
                    <a:cubicBezTo>
                      <a:pt x="2120935" y="140494"/>
                      <a:pt x="2121875" y="143468"/>
                      <a:pt x="2124110" y="145256"/>
                    </a:cubicBezTo>
                    <a:cubicBezTo>
                      <a:pt x="2126070" y="146824"/>
                      <a:pt x="2131254" y="147638"/>
                      <a:pt x="2131254" y="147638"/>
                    </a:cubicBezTo>
                    <a:cubicBezTo>
                      <a:pt x="2132048" y="143669"/>
                      <a:pt x="2131150" y="138926"/>
                      <a:pt x="2133635" y="135731"/>
                    </a:cubicBezTo>
                    <a:cubicBezTo>
                      <a:pt x="2137149" y="131213"/>
                      <a:pt x="2142802" y="128765"/>
                      <a:pt x="2147922" y="126206"/>
                    </a:cubicBezTo>
                    <a:cubicBezTo>
                      <a:pt x="2151097" y="124619"/>
                      <a:pt x="2154079" y="122566"/>
                      <a:pt x="2157447" y="121444"/>
                    </a:cubicBezTo>
                    <a:cubicBezTo>
                      <a:pt x="2161287" y="120164"/>
                      <a:pt x="2165403" y="119941"/>
                      <a:pt x="2169354" y="119063"/>
                    </a:cubicBezTo>
                    <a:cubicBezTo>
                      <a:pt x="2172549" y="118353"/>
                      <a:pt x="2175704" y="117475"/>
                      <a:pt x="2178879" y="116681"/>
                    </a:cubicBezTo>
                    <a:cubicBezTo>
                      <a:pt x="2181260" y="114300"/>
                      <a:pt x="2183866" y="112125"/>
                      <a:pt x="2186022" y="109538"/>
                    </a:cubicBezTo>
                    <a:cubicBezTo>
                      <a:pt x="2187854" y="107339"/>
                      <a:pt x="2188550" y="104182"/>
                      <a:pt x="2190785" y="102394"/>
                    </a:cubicBezTo>
                    <a:cubicBezTo>
                      <a:pt x="2192745" y="100826"/>
                      <a:pt x="2195548" y="100807"/>
                      <a:pt x="2197929" y="100013"/>
                    </a:cubicBezTo>
                    <a:cubicBezTo>
                      <a:pt x="2215675" y="88180"/>
                      <a:pt x="2193868" y="103395"/>
                      <a:pt x="2212216" y="88106"/>
                    </a:cubicBezTo>
                    <a:cubicBezTo>
                      <a:pt x="2214415" y="86274"/>
                      <a:pt x="2217161" y="85176"/>
                      <a:pt x="2219360" y="83344"/>
                    </a:cubicBezTo>
                    <a:cubicBezTo>
                      <a:pt x="2221947" y="81188"/>
                      <a:pt x="2223560" y="77835"/>
                      <a:pt x="2226504" y="76200"/>
                    </a:cubicBezTo>
                    <a:cubicBezTo>
                      <a:pt x="2237101" y="70313"/>
                      <a:pt x="2243795" y="71877"/>
                      <a:pt x="2255079" y="69056"/>
                    </a:cubicBezTo>
                    <a:cubicBezTo>
                      <a:pt x="2259949" y="67838"/>
                      <a:pt x="2264876" y="66539"/>
                      <a:pt x="2269366" y="64294"/>
                    </a:cubicBezTo>
                    <a:cubicBezTo>
                      <a:pt x="2275716" y="61119"/>
                      <a:pt x="2282509" y="58707"/>
                      <a:pt x="2288416" y="54769"/>
                    </a:cubicBezTo>
                    <a:cubicBezTo>
                      <a:pt x="2293179" y="51594"/>
                      <a:pt x="2297038" y="46053"/>
                      <a:pt x="2302704" y="45244"/>
                    </a:cubicBezTo>
                    <a:lnTo>
                      <a:pt x="2319372" y="42863"/>
                    </a:lnTo>
                    <a:cubicBezTo>
                      <a:pt x="2324144" y="42129"/>
                      <a:pt x="2328880" y="41164"/>
                      <a:pt x="2333660" y="40481"/>
                    </a:cubicBezTo>
                    <a:cubicBezTo>
                      <a:pt x="2339995" y="39576"/>
                      <a:pt x="2346360" y="38894"/>
                      <a:pt x="2352710" y="38100"/>
                    </a:cubicBezTo>
                    <a:cubicBezTo>
                      <a:pt x="2366318" y="33565"/>
                      <a:pt x="2354978" y="39461"/>
                      <a:pt x="2362235" y="28575"/>
                    </a:cubicBezTo>
                    <a:cubicBezTo>
                      <a:pt x="2364103" y="25773"/>
                      <a:pt x="2367223" y="24018"/>
                      <a:pt x="2369379" y="21431"/>
                    </a:cubicBezTo>
                    <a:cubicBezTo>
                      <a:pt x="2371211" y="19233"/>
                      <a:pt x="2371582" y="15568"/>
                      <a:pt x="2374141" y="14288"/>
                    </a:cubicBezTo>
                    <a:cubicBezTo>
                      <a:pt x="2378460" y="12129"/>
                      <a:pt x="2383716" y="12954"/>
                      <a:pt x="2388429" y="11906"/>
                    </a:cubicBezTo>
                    <a:cubicBezTo>
                      <a:pt x="2399799" y="9379"/>
                      <a:pt x="2391674" y="8975"/>
                      <a:pt x="2405097" y="7144"/>
                    </a:cubicBezTo>
                    <a:cubicBezTo>
                      <a:pt x="2419341" y="5202"/>
                      <a:pt x="2433695" y="4164"/>
                      <a:pt x="2447960" y="2381"/>
                    </a:cubicBezTo>
                    <a:cubicBezTo>
                      <a:pt x="2452751" y="1782"/>
                      <a:pt x="2457485" y="794"/>
                      <a:pt x="2462247" y="0"/>
                    </a:cubicBezTo>
                    <a:cubicBezTo>
                      <a:pt x="2467803" y="794"/>
                      <a:pt x="2473641" y="463"/>
                      <a:pt x="2478916" y="2381"/>
                    </a:cubicBezTo>
                    <a:cubicBezTo>
                      <a:pt x="2482646" y="3737"/>
                      <a:pt x="2485212" y="7218"/>
                      <a:pt x="2488441" y="9525"/>
                    </a:cubicBezTo>
                    <a:cubicBezTo>
                      <a:pt x="2490770" y="11189"/>
                      <a:pt x="2493204" y="12700"/>
                      <a:pt x="2495585" y="14288"/>
                    </a:cubicBezTo>
                    <a:cubicBezTo>
                      <a:pt x="2497172" y="16669"/>
                      <a:pt x="2498324" y="19408"/>
                      <a:pt x="2500347" y="21431"/>
                    </a:cubicBezTo>
                    <a:cubicBezTo>
                      <a:pt x="2502371" y="23455"/>
                      <a:pt x="2505703" y="23959"/>
                      <a:pt x="2507491" y="26194"/>
                    </a:cubicBezTo>
                    <a:cubicBezTo>
                      <a:pt x="2509059" y="28154"/>
                      <a:pt x="2509078" y="30957"/>
                      <a:pt x="2509872" y="33338"/>
                    </a:cubicBezTo>
                    <a:cubicBezTo>
                      <a:pt x="2509078" y="54769"/>
                      <a:pt x="2508917" y="76233"/>
                      <a:pt x="2507491" y="97631"/>
                    </a:cubicBezTo>
                    <a:cubicBezTo>
                      <a:pt x="2507324" y="100136"/>
                      <a:pt x="2505654" y="102325"/>
                      <a:pt x="2505110" y="104775"/>
                    </a:cubicBezTo>
                    <a:cubicBezTo>
                      <a:pt x="2504063" y="109488"/>
                      <a:pt x="2503523" y="114300"/>
                      <a:pt x="2502729" y="119063"/>
                    </a:cubicBezTo>
                    <a:cubicBezTo>
                      <a:pt x="2501935" y="137319"/>
                      <a:pt x="2502227" y="155655"/>
                      <a:pt x="2500347" y="173831"/>
                    </a:cubicBezTo>
                    <a:cubicBezTo>
                      <a:pt x="2499830" y="178825"/>
                      <a:pt x="2495585" y="188119"/>
                      <a:pt x="2495585" y="188119"/>
                    </a:cubicBezTo>
                    <a:cubicBezTo>
                      <a:pt x="2493181" y="207354"/>
                      <a:pt x="2488132" y="236023"/>
                      <a:pt x="2497966" y="252413"/>
                    </a:cubicBezTo>
                    <a:cubicBezTo>
                      <a:pt x="2502070" y="259253"/>
                      <a:pt x="2513841" y="254000"/>
                      <a:pt x="2521779" y="254794"/>
                    </a:cubicBezTo>
                    <a:cubicBezTo>
                      <a:pt x="2524160" y="255588"/>
                      <a:pt x="2526497" y="256528"/>
                      <a:pt x="2528922" y="257175"/>
                    </a:cubicBezTo>
                    <a:cubicBezTo>
                      <a:pt x="2567689" y="267513"/>
                      <a:pt x="2546199" y="260554"/>
                      <a:pt x="2564641" y="266700"/>
                    </a:cubicBezTo>
                    <a:cubicBezTo>
                      <a:pt x="2583691" y="265906"/>
                      <a:pt x="2603021" y="267671"/>
                      <a:pt x="2621791" y="264319"/>
                    </a:cubicBezTo>
                    <a:cubicBezTo>
                      <a:pt x="2630891" y="262694"/>
                      <a:pt x="2630386" y="252204"/>
                      <a:pt x="2636079" y="247650"/>
                    </a:cubicBezTo>
                    <a:cubicBezTo>
                      <a:pt x="2638039" y="246082"/>
                      <a:pt x="2640841" y="246063"/>
                      <a:pt x="2643222" y="245269"/>
                    </a:cubicBezTo>
                    <a:cubicBezTo>
                      <a:pt x="2645603" y="243681"/>
                      <a:pt x="2647806" y="241786"/>
                      <a:pt x="2650366" y="240506"/>
                    </a:cubicBezTo>
                    <a:cubicBezTo>
                      <a:pt x="2654189" y="238594"/>
                      <a:pt x="2658647" y="238009"/>
                      <a:pt x="2662272" y="235744"/>
                    </a:cubicBezTo>
                    <a:cubicBezTo>
                      <a:pt x="2665128" y="233959"/>
                      <a:pt x="2666829" y="230756"/>
                      <a:pt x="2669416" y="228600"/>
                    </a:cubicBezTo>
                    <a:cubicBezTo>
                      <a:pt x="2673237" y="225416"/>
                      <a:pt x="2678592" y="222138"/>
                      <a:pt x="2683704" y="221456"/>
                    </a:cubicBezTo>
                    <a:cubicBezTo>
                      <a:pt x="2693178" y="220193"/>
                      <a:pt x="2702754" y="219869"/>
                      <a:pt x="2712279" y="219075"/>
                    </a:cubicBezTo>
                    <a:cubicBezTo>
                      <a:pt x="2717041" y="217488"/>
                      <a:pt x="2721696" y="215531"/>
                      <a:pt x="2726566" y="214313"/>
                    </a:cubicBezTo>
                    <a:cubicBezTo>
                      <a:pt x="2729741" y="213519"/>
                      <a:pt x="2732956" y="212871"/>
                      <a:pt x="2736091" y="211931"/>
                    </a:cubicBezTo>
                    <a:cubicBezTo>
                      <a:pt x="2740899" y="210488"/>
                      <a:pt x="2745616" y="208756"/>
                      <a:pt x="2750379" y="207169"/>
                    </a:cubicBezTo>
                    <a:lnTo>
                      <a:pt x="2757522" y="204788"/>
                    </a:lnTo>
                    <a:cubicBezTo>
                      <a:pt x="2768845" y="197239"/>
                      <a:pt x="2761948" y="200932"/>
                      <a:pt x="2778954" y="195263"/>
                    </a:cubicBezTo>
                    <a:lnTo>
                      <a:pt x="2786097" y="192881"/>
                    </a:lnTo>
                    <a:lnTo>
                      <a:pt x="2793241" y="190500"/>
                    </a:lnTo>
                    <a:cubicBezTo>
                      <a:pt x="2851145" y="194360"/>
                      <a:pt x="2812195" y="195429"/>
                      <a:pt x="2838485" y="190500"/>
                    </a:cubicBezTo>
                    <a:cubicBezTo>
                      <a:pt x="2847976" y="188721"/>
                      <a:pt x="2867060" y="185738"/>
                      <a:pt x="2867060" y="185738"/>
                    </a:cubicBezTo>
                    <a:cubicBezTo>
                      <a:pt x="2869441" y="184944"/>
                      <a:pt x="2871694" y="183356"/>
                      <a:pt x="2874204" y="183356"/>
                    </a:cubicBezTo>
                    <a:cubicBezTo>
                      <a:pt x="2877477" y="183356"/>
                      <a:pt x="2880509" y="185152"/>
                      <a:pt x="2883729" y="185738"/>
                    </a:cubicBezTo>
                    <a:cubicBezTo>
                      <a:pt x="2889251" y="186742"/>
                      <a:pt x="2894841" y="187325"/>
                      <a:pt x="2900397" y="188119"/>
                    </a:cubicBezTo>
                    <a:cubicBezTo>
                      <a:pt x="2902778" y="189706"/>
                      <a:pt x="2904981" y="191601"/>
                      <a:pt x="2907541" y="192881"/>
                    </a:cubicBezTo>
                    <a:cubicBezTo>
                      <a:pt x="2910962" y="194591"/>
                      <a:pt x="2921152" y="196879"/>
                      <a:pt x="2924210" y="197644"/>
                    </a:cubicBezTo>
                    <a:cubicBezTo>
                      <a:pt x="2929766" y="196850"/>
                      <a:pt x="2935434" y="193902"/>
                      <a:pt x="2940879" y="195263"/>
                    </a:cubicBezTo>
                    <a:cubicBezTo>
                      <a:pt x="2943314" y="195872"/>
                      <a:pt x="2942811" y="199937"/>
                      <a:pt x="2943260" y="202406"/>
                    </a:cubicBezTo>
                    <a:cubicBezTo>
                      <a:pt x="2944405" y="208702"/>
                      <a:pt x="2944736" y="215121"/>
                      <a:pt x="2945641" y="221456"/>
                    </a:cubicBezTo>
                    <a:cubicBezTo>
                      <a:pt x="2946324" y="226236"/>
                      <a:pt x="2947228" y="230981"/>
                      <a:pt x="2948022" y="235744"/>
                    </a:cubicBezTo>
                    <a:cubicBezTo>
                      <a:pt x="2947228" y="246856"/>
                      <a:pt x="2947472" y="258092"/>
                      <a:pt x="2945641" y="269081"/>
                    </a:cubicBezTo>
                    <a:cubicBezTo>
                      <a:pt x="2945057" y="272582"/>
                      <a:pt x="2942002" y="275238"/>
                      <a:pt x="2940879" y="278606"/>
                    </a:cubicBezTo>
                    <a:cubicBezTo>
                      <a:pt x="2932657" y="303272"/>
                      <a:pt x="2946219" y="277642"/>
                      <a:pt x="2931354" y="302419"/>
                    </a:cubicBezTo>
                    <a:cubicBezTo>
                      <a:pt x="2930560" y="306388"/>
                      <a:pt x="2930647" y="310640"/>
                      <a:pt x="2928972" y="314325"/>
                    </a:cubicBezTo>
                    <a:cubicBezTo>
                      <a:pt x="2926603" y="319536"/>
                      <a:pt x="2919447" y="328613"/>
                      <a:pt x="2919447" y="328613"/>
                    </a:cubicBezTo>
                    <a:cubicBezTo>
                      <a:pt x="2914581" y="343211"/>
                      <a:pt x="2918841" y="333980"/>
                      <a:pt x="2900397" y="352425"/>
                    </a:cubicBezTo>
                    <a:lnTo>
                      <a:pt x="2886110" y="366713"/>
                    </a:lnTo>
                    <a:lnTo>
                      <a:pt x="2878966" y="371475"/>
                    </a:lnTo>
                    <a:cubicBezTo>
                      <a:pt x="2859911" y="396881"/>
                      <a:pt x="2884527" y="365912"/>
                      <a:pt x="2862297" y="388144"/>
                    </a:cubicBezTo>
                    <a:cubicBezTo>
                      <a:pt x="2848835" y="401607"/>
                      <a:pt x="2868444" y="389834"/>
                      <a:pt x="2848010" y="400050"/>
                    </a:cubicBezTo>
                    <a:cubicBezTo>
                      <a:pt x="2845629" y="402431"/>
                      <a:pt x="2843423" y="405002"/>
                      <a:pt x="2840866" y="407194"/>
                    </a:cubicBezTo>
                    <a:cubicBezTo>
                      <a:pt x="2837853" y="409777"/>
                      <a:pt x="2834571" y="412031"/>
                      <a:pt x="2831341" y="414338"/>
                    </a:cubicBezTo>
                    <a:cubicBezTo>
                      <a:pt x="2825366" y="418606"/>
                      <a:pt x="2821643" y="420875"/>
                      <a:pt x="2814672" y="423863"/>
                    </a:cubicBezTo>
                    <a:cubicBezTo>
                      <a:pt x="2812365" y="424852"/>
                      <a:pt x="2809910" y="425450"/>
                      <a:pt x="2807529" y="426244"/>
                    </a:cubicBezTo>
                    <a:cubicBezTo>
                      <a:pt x="2803129" y="425906"/>
                      <a:pt x="2772146" y="424439"/>
                      <a:pt x="2762285" y="421481"/>
                    </a:cubicBezTo>
                    <a:cubicBezTo>
                      <a:pt x="2758885" y="420461"/>
                      <a:pt x="2756128" y="417841"/>
                      <a:pt x="2752760" y="416719"/>
                    </a:cubicBezTo>
                    <a:cubicBezTo>
                      <a:pt x="2748920" y="415439"/>
                      <a:pt x="2744780" y="415320"/>
                      <a:pt x="2740854" y="414338"/>
                    </a:cubicBezTo>
                    <a:cubicBezTo>
                      <a:pt x="2738419" y="413729"/>
                      <a:pt x="2736132" y="412616"/>
                      <a:pt x="2733710" y="411956"/>
                    </a:cubicBezTo>
                    <a:cubicBezTo>
                      <a:pt x="2704149" y="403894"/>
                      <a:pt x="2723967" y="410296"/>
                      <a:pt x="2707516" y="404813"/>
                    </a:cubicBezTo>
                    <a:cubicBezTo>
                      <a:pt x="2679683" y="386257"/>
                      <a:pt x="2703684" y="400448"/>
                      <a:pt x="2686085" y="392906"/>
                    </a:cubicBezTo>
                    <a:cubicBezTo>
                      <a:pt x="2682822" y="391508"/>
                      <a:pt x="2679928" y="389266"/>
                      <a:pt x="2676560" y="388144"/>
                    </a:cubicBezTo>
                    <a:cubicBezTo>
                      <a:pt x="2672720" y="386864"/>
                      <a:pt x="2668623" y="386557"/>
                      <a:pt x="2664654" y="385763"/>
                    </a:cubicBezTo>
                    <a:cubicBezTo>
                      <a:pt x="2657163" y="380145"/>
                      <a:pt x="2654319" y="377124"/>
                      <a:pt x="2645604" y="373856"/>
                    </a:cubicBezTo>
                    <a:cubicBezTo>
                      <a:pt x="2642540" y="372707"/>
                      <a:pt x="2639155" y="372593"/>
                      <a:pt x="2636079" y="371475"/>
                    </a:cubicBezTo>
                    <a:cubicBezTo>
                      <a:pt x="2607391" y="361043"/>
                      <a:pt x="2631905" y="365893"/>
                      <a:pt x="2600360" y="361950"/>
                    </a:cubicBezTo>
                    <a:lnTo>
                      <a:pt x="2459866" y="364331"/>
                    </a:lnTo>
                    <a:cubicBezTo>
                      <a:pt x="2455821" y="364457"/>
                      <a:pt x="2452007" y="366713"/>
                      <a:pt x="2447960" y="366713"/>
                    </a:cubicBezTo>
                    <a:cubicBezTo>
                      <a:pt x="2410645" y="366713"/>
                      <a:pt x="2373347" y="365125"/>
                      <a:pt x="2336041" y="364331"/>
                    </a:cubicBezTo>
                    <a:cubicBezTo>
                      <a:pt x="2313022" y="362744"/>
                      <a:pt x="2288408" y="368139"/>
                      <a:pt x="2266985" y="359569"/>
                    </a:cubicBezTo>
                    <a:cubicBezTo>
                      <a:pt x="2223233" y="342066"/>
                      <a:pt x="2275905" y="361861"/>
                      <a:pt x="2159829" y="345281"/>
                    </a:cubicBezTo>
                    <a:cubicBezTo>
                      <a:pt x="2099577" y="336675"/>
                      <a:pt x="2126611" y="339430"/>
                      <a:pt x="2078866" y="335756"/>
                    </a:cubicBezTo>
                    <a:cubicBezTo>
                      <a:pt x="2042241" y="329652"/>
                      <a:pt x="2087850" y="336669"/>
                      <a:pt x="2012191" y="330994"/>
                    </a:cubicBezTo>
                    <a:cubicBezTo>
                      <a:pt x="1997856" y="329919"/>
                      <a:pt x="1983692" y="326821"/>
                      <a:pt x="1969329" y="326231"/>
                    </a:cubicBezTo>
                    <a:cubicBezTo>
                      <a:pt x="1925702" y="324438"/>
                      <a:pt x="1882016" y="324644"/>
                      <a:pt x="1838360" y="323850"/>
                    </a:cubicBezTo>
                    <a:lnTo>
                      <a:pt x="1750254" y="319088"/>
                    </a:lnTo>
                    <a:lnTo>
                      <a:pt x="1407354" y="311944"/>
                    </a:lnTo>
                    <a:cubicBezTo>
                      <a:pt x="1400210" y="311150"/>
                      <a:pt x="1393092" y="310075"/>
                      <a:pt x="1385922" y="309563"/>
                    </a:cubicBezTo>
                    <a:cubicBezTo>
                      <a:pt x="1301582" y="303538"/>
                      <a:pt x="1253513" y="308271"/>
                      <a:pt x="1150179" y="309563"/>
                    </a:cubicBezTo>
                    <a:cubicBezTo>
                      <a:pt x="1146210" y="310357"/>
                      <a:pt x="1142172" y="310861"/>
                      <a:pt x="1138272" y="311944"/>
                    </a:cubicBezTo>
                    <a:cubicBezTo>
                      <a:pt x="1127870" y="314833"/>
                      <a:pt x="1117673" y="318423"/>
                      <a:pt x="1107316" y="321469"/>
                    </a:cubicBezTo>
                    <a:cubicBezTo>
                      <a:pt x="1104176" y="322392"/>
                      <a:pt x="1101026" y="323352"/>
                      <a:pt x="1097791" y="323850"/>
                    </a:cubicBezTo>
                    <a:cubicBezTo>
                      <a:pt x="1090687" y="324943"/>
                      <a:pt x="1083492" y="325339"/>
                      <a:pt x="1076360" y="326231"/>
                    </a:cubicBezTo>
                    <a:cubicBezTo>
                      <a:pt x="1039148" y="330883"/>
                      <a:pt x="1083852" y="327002"/>
                      <a:pt x="1023972" y="330994"/>
                    </a:cubicBezTo>
                    <a:cubicBezTo>
                      <a:pt x="1017622" y="334169"/>
                      <a:pt x="1011884" y="339127"/>
                      <a:pt x="1004922" y="340519"/>
                    </a:cubicBezTo>
                    <a:cubicBezTo>
                      <a:pt x="1000953" y="341313"/>
                      <a:pt x="996967" y="342022"/>
                      <a:pt x="993016" y="342900"/>
                    </a:cubicBezTo>
                    <a:cubicBezTo>
                      <a:pt x="989821" y="343610"/>
                      <a:pt x="986762" y="345188"/>
                      <a:pt x="983491" y="345281"/>
                    </a:cubicBezTo>
                    <a:cubicBezTo>
                      <a:pt x="931119" y="346778"/>
                      <a:pt x="878716" y="346869"/>
                      <a:pt x="826329" y="347663"/>
                    </a:cubicBezTo>
                    <a:cubicBezTo>
                      <a:pt x="811222" y="345774"/>
                      <a:pt x="774093" y="340519"/>
                      <a:pt x="757272" y="340519"/>
                    </a:cubicBezTo>
                    <a:cubicBezTo>
                      <a:pt x="730273" y="340519"/>
                      <a:pt x="703297" y="342106"/>
                      <a:pt x="676310" y="342900"/>
                    </a:cubicBezTo>
                    <a:cubicBezTo>
                      <a:pt x="671547" y="344488"/>
                      <a:pt x="666859" y="346319"/>
                      <a:pt x="662022" y="347663"/>
                    </a:cubicBezTo>
                    <a:cubicBezTo>
                      <a:pt x="652562" y="350291"/>
                      <a:pt x="642803" y="351829"/>
                      <a:pt x="633447" y="354806"/>
                    </a:cubicBezTo>
                    <a:cubicBezTo>
                      <a:pt x="574325" y="373617"/>
                      <a:pt x="630283" y="359167"/>
                      <a:pt x="600110" y="366713"/>
                    </a:cubicBezTo>
                    <a:cubicBezTo>
                      <a:pt x="587079" y="364851"/>
                      <a:pt x="551823" y="359713"/>
                      <a:pt x="545341" y="359569"/>
                    </a:cubicBezTo>
                    <a:lnTo>
                      <a:pt x="438185" y="357188"/>
                    </a:lnTo>
                    <a:cubicBezTo>
                      <a:pt x="432629" y="356394"/>
                      <a:pt x="427028" y="355866"/>
                      <a:pt x="421516" y="354806"/>
                    </a:cubicBezTo>
                    <a:cubicBezTo>
                      <a:pt x="406381" y="351895"/>
                      <a:pt x="391621" y="346676"/>
                      <a:pt x="376272" y="345281"/>
                    </a:cubicBezTo>
                    <a:lnTo>
                      <a:pt x="350079" y="342900"/>
                    </a:lnTo>
                    <a:lnTo>
                      <a:pt x="278641" y="338138"/>
                    </a:lnTo>
                    <a:lnTo>
                      <a:pt x="173866" y="340519"/>
                    </a:lnTo>
                    <a:cubicBezTo>
                      <a:pt x="169042" y="340712"/>
                      <a:pt x="164407" y="342900"/>
                      <a:pt x="159579" y="342900"/>
                    </a:cubicBezTo>
                    <a:cubicBezTo>
                      <a:pt x="144477" y="342900"/>
                      <a:pt x="129416" y="341313"/>
                      <a:pt x="114335" y="340519"/>
                    </a:cubicBezTo>
                    <a:cubicBezTo>
                      <a:pt x="98479" y="335235"/>
                      <a:pt x="101672" y="336841"/>
                      <a:pt x="78616" y="321469"/>
                    </a:cubicBezTo>
                    <a:cubicBezTo>
                      <a:pt x="76235" y="319881"/>
                      <a:pt x="73974" y="318096"/>
                      <a:pt x="71472" y="316706"/>
                    </a:cubicBezTo>
                    <a:cubicBezTo>
                      <a:pt x="59023" y="309790"/>
                      <a:pt x="49085" y="306259"/>
                      <a:pt x="35754" y="300038"/>
                    </a:cubicBezTo>
                    <a:cubicBezTo>
                      <a:pt x="30929" y="297786"/>
                      <a:pt x="26065" y="295577"/>
                      <a:pt x="21466" y="292894"/>
                    </a:cubicBezTo>
                    <a:cubicBezTo>
                      <a:pt x="16522" y="290010"/>
                      <a:pt x="7179" y="283369"/>
                      <a:pt x="7179" y="283369"/>
                    </a:cubicBezTo>
                    <a:cubicBezTo>
                      <a:pt x="5591" y="272256"/>
                      <a:pt x="5138" y="260921"/>
                      <a:pt x="2416" y="250031"/>
                    </a:cubicBezTo>
                    <a:cubicBezTo>
                      <a:pt x="1622" y="246856"/>
                      <a:pt x="1499" y="243433"/>
                      <a:pt x="35" y="240506"/>
                    </a:cubicBezTo>
                    <a:cubicBezTo>
                      <a:pt x="-969" y="238498"/>
                      <a:pt x="19878" y="236538"/>
                      <a:pt x="23847" y="2357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3228774" y="2471738"/>
                <a:ext cx="2029367" cy="559410"/>
              </a:xfrm>
              <a:custGeom>
                <a:avLst/>
                <a:gdLst>
                  <a:gd name="connsiteX0" fmla="*/ 121645 w 2029367"/>
                  <a:gd name="connsiteY0" fmla="*/ 145256 h 559410"/>
                  <a:gd name="connsiteX1" fmla="*/ 121645 w 2029367"/>
                  <a:gd name="connsiteY1" fmla="*/ 145256 h 559410"/>
                  <a:gd name="connsiteX2" fmla="*/ 201 w 2029367"/>
                  <a:gd name="connsiteY2" fmla="*/ 442912 h 559410"/>
                  <a:gd name="connsiteX3" fmla="*/ 9726 w 2029367"/>
                  <a:gd name="connsiteY3" fmla="*/ 452437 h 559410"/>
                  <a:gd name="connsiteX4" fmla="*/ 16870 w 2029367"/>
                  <a:gd name="connsiteY4" fmla="*/ 457200 h 559410"/>
                  <a:gd name="connsiteX5" fmla="*/ 40682 w 2029367"/>
                  <a:gd name="connsiteY5" fmla="*/ 471487 h 559410"/>
                  <a:gd name="connsiteX6" fmla="*/ 150220 w 2029367"/>
                  <a:gd name="connsiteY6" fmla="*/ 488156 h 559410"/>
                  <a:gd name="connsiteX7" fmla="*/ 247851 w 2029367"/>
                  <a:gd name="connsiteY7" fmla="*/ 500062 h 559410"/>
                  <a:gd name="connsiteX8" fmla="*/ 297857 w 2029367"/>
                  <a:gd name="connsiteY8" fmla="*/ 511968 h 559410"/>
                  <a:gd name="connsiteX9" fmla="*/ 312145 w 2029367"/>
                  <a:gd name="connsiteY9" fmla="*/ 514350 h 559410"/>
                  <a:gd name="connsiteX10" fmla="*/ 340720 w 2029367"/>
                  <a:gd name="connsiteY10" fmla="*/ 516731 h 559410"/>
                  <a:gd name="connsiteX11" fmla="*/ 414539 w 2029367"/>
                  <a:gd name="connsiteY11" fmla="*/ 526256 h 559410"/>
                  <a:gd name="connsiteX12" fmla="*/ 507407 w 2029367"/>
                  <a:gd name="connsiteY12" fmla="*/ 533400 h 559410"/>
                  <a:gd name="connsiteX13" fmla="*/ 745532 w 2029367"/>
                  <a:gd name="connsiteY13" fmla="*/ 535781 h 559410"/>
                  <a:gd name="connsiteX14" fmla="*/ 771726 w 2029367"/>
                  <a:gd name="connsiteY14" fmla="*/ 540543 h 559410"/>
                  <a:gd name="connsiteX15" fmla="*/ 1043189 w 2029367"/>
                  <a:gd name="connsiteY15" fmla="*/ 535781 h 559410"/>
                  <a:gd name="connsiteX16" fmla="*/ 1109864 w 2029367"/>
                  <a:gd name="connsiteY16" fmla="*/ 531018 h 559410"/>
                  <a:gd name="connsiteX17" fmla="*/ 1169395 w 2029367"/>
                  <a:gd name="connsiteY17" fmla="*/ 526256 h 559410"/>
                  <a:gd name="connsiteX18" fmla="*/ 1369420 w 2029367"/>
                  <a:gd name="connsiteY18" fmla="*/ 528637 h 559410"/>
                  <a:gd name="connsiteX19" fmla="*/ 1393232 w 2029367"/>
                  <a:gd name="connsiteY19" fmla="*/ 531018 h 559410"/>
                  <a:gd name="connsiteX20" fmla="*/ 1445620 w 2029367"/>
                  <a:gd name="connsiteY20" fmla="*/ 538162 h 559410"/>
                  <a:gd name="connsiteX21" fmla="*/ 1528964 w 2029367"/>
                  <a:gd name="connsiteY21" fmla="*/ 547687 h 559410"/>
                  <a:gd name="connsiteX22" fmla="*/ 1640882 w 2029367"/>
                  <a:gd name="connsiteY22" fmla="*/ 552450 h 559410"/>
                  <a:gd name="connsiteX23" fmla="*/ 1807570 w 2029367"/>
                  <a:gd name="connsiteY23" fmla="*/ 554831 h 559410"/>
                  <a:gd name="connsiteX24" fmla="*/ 1876626 w 2029367"/>
                  <a:gd name="connsiteY24" fmla="*/ 540543 h 559410"/>
                  <a:gd name="connsiteX25" fmla="*/ 1905201 w 2029367"/>
                  <a:gd name="connsiteY25" fmla="*/ 533400 h 559410"/>
                  <a:gd name="connsiteX26" fmla="*/ 1914726 w 2029367"/>
                  <a:gd name="connsiteY26" fmla="*/ 528637 h 559410"/>
                  <a:gd name="connsiteX27" fmla="*/ 1952826 w 2029367"/>
                  <a:gd name="connsiteY27" fmla="*/ 514350 h 559410"/>
                  <a:gd name="connsiteX28" fmla="*/ 1964732 w 2029367"/>
                  <a:gd name="connsiteY28" fmla="*/ 507206 h 559410"/>
                  <a:gd name="connsiteX29" fmla="*/ 1979020 w 2029367"/>
                  <a:gd name="connsiteY29" fmla="*/ 490537 h 559410"/>
                  <a:gd name="connsiteX30" fmla="*/ 1988545 w 2029367"/>
                  <a:gd name="connsiteY30" fmla="*/ 471487 h 559410"/>
                  <a:gd name="connsiteX31" fmla="*/ 1995689 w 2029367"/>
                  <a:gd name="connsiteY31" fmla="*/ 452437 h 559410"/>
                  <a:gd name="connsiteX32" fmla="*/ 2005214 w 2029367"/>
                  <a:gd name="connsiteY32" fmla="*/ 409575 h 559410"/>
                  <a:gd name="connsiteX33" fmla="*/ 2009976 w 2029367"/>
                  <a:gd name="connsiteY33" fmla="*/ 397668 h 559410"/>
                  <a:gd name="connsiteX34" fmla="*/ 2024264 w 2029367"/>
                  <a:gd name="connsiteY34" fmla="*/ 333375 h 559410"/>
                  <a:gd name="connsiteX35" fmla="*/ 2021882 w 2029367"/>
                  <a:gd name="connsiteY35" fmla="*/ 180975 h 559410"/>
                  <a:gd name="connsiteX36" fmla="*/ 2012357 w 2029367"/>
                  <a:gd name="connsiteY36" fmla="*/ 150018 h 559410"/>
                  <a:gd name="connsiteX37" fmla="*/ 1976639 w 2029367"/>
                  <a:gd name="connsiteY37" fmla="*/ 85725 h 559410"/>
                  <a:gd name="connsiteX38" fmla="*/ 1943301 w 2029367"/>
                  <a:gd name="connsiteY38" fmla="*/ 42862 h 559410"/>
                  <a:gd name="connsiteX39" fmla="*/ 1926632 w 2029367"/>
                  <a:gd name="connsiteY39" fmla="*/ 26193 h 559410"/>
                  <a:gd name="connsiteX40" fmla="*/ 1867101 w 2029367"/>
                  <a:gd name="connsiteY40" fmla="*/ 4762 h 559410"/>
                  <a:gd name="connsiteX41" fmla="*/ 1831382 w 2029367"/>
                  <a:gd name="connsiteY41" fmla="*/ 0 h 559410"/>
                  <a:gd name="connsiteX42" fmla="*/ 1748039 w 2029367"/>
                  <a:gd name="connsiteY42" fmla="*/ 14287 h 559410"/>
                  <a:gd name="connsiteX43" fmla="*/ 1738514 w 2029367"/>
                  <a:gd name="connsiteY43" fmla="*/ 19050 h 559410"/>
                  <a:gd name="connsiteX44" fmla="*/ 1693270 w 2029367"/>
                  <a:gd name="connsiteY44" fmla="*/ 30956 h 559410"/>
                  <a:gd name="connsiteX45" fmla="*/ 1590876 w 2029367"/>
                  <a:gd name="connsiteY45" fmla="*/ 64293 h 559410"/>
                  <a:gd name="connsiteX46" fmla="*/ 1417045 w 2029367"/>
                  <a:gd name="connsiteY46" fmla="*/ 83343 h 559410"/>
                  <a:gd name="connsiteX47" fmla="*/ 1369420 w 2029367"/>
                  <a:gd name="connsiteY47" fmla="*/ 95250 h 559410"/>
                  <a:gd name="connsiteX48" fmla="*/ 1352751 w 2029367"/>
                  <a:gd name="connsiteY48" fmla="*/ 97631 h 559410"/>
                  <a:gd name="connsiteX49" fmla="*/ 1324176 w 2029367"/>
                  <a:gd name="connsiteY49" fmla="*/ 102393 h 559410"/>
                  <a:gd name="connsiteX50" fmla="*/ 1186064 w 2029367"/>
                  <a:gd name="connsiteY50" fmla="*/ 100012 h 559410"/>
                  <a:gd name="connsiteX51" fmla="*/ 986039 w 2029367"/>
                  <a:gd name="connsiteY51" fmla="*/ 97631 h 559410"/>
                  <a:gd name="connsiteX52" fmla="*/ 947939 w 2029367"/>
                  <a:gd name="connsiteY52" fmla="*/ 92868 h 559410"/>
                  <a:gd name="connsiteX53" fmla="*/ 919364 w 2029367"/>
                  <a:gd name="connsiteY53" fmla="*/ 90487 h 559410"/>
                  <a:gd name="connsiteX54" fmla="*/ 905076 w 2029367"/>
                  <a:gd name="connsiteY54" fmla="*/ 88106 h 559410"/>
                  <a:gd name="connsiteX55" fmla="*/ 843164 w 2029367"/>
                  <a:gd name="connsiteY55" fmla="*/ 80962 h 559410"/>
                  <a:gd name="connsiteX56" fmla="*/ 771726 w 2029367"/>
                  <a:gd name="connsiteY56" fmla="*/ 85725 h 559410"/>
                  <a:gd name="connsiteX57" fmla="*/ 764582 w 2029367"/>
                  <a:gd name="connsiteY57" fmla="*/ 88106 h 559410"/>
                  <a:gd name="connsiteX58" fmla="*/ 728864 w 2029367"/>
                  <a:gd name="connsiteY58" fmla="*/ 100012 h 559410"/>
                  <a:gd name="connsiteX59" fmla="*/ 709814 w 2029367"/>
                  <a:gd name="connsiteY59" fmla="*/ 109537 h 559410"/>
                  <a:gd name="connsiteX60" fmla="*/ 676476 w 2029367"/>
                  <a:gd name="connsiteY60" fmla="*/ 114300 h 559410"/>
                  <a:gd name="connsiteX61" fmla="*/ 652664 w 2029367"/>
                  <a:gd name="connsiteY61" fmla="*/ 123825 h 559410"/>
                  <a:gd name="connsiteX62" fmla="*/ 590751 w 2029367"/>
                  <a:gd name="connsiteY62" fmla="*/ 140493 h 559410"/>
                  <a:gd name="connsiteX63" fmla="*/ 566939 w 2029367"/>
                  <a:gd name="connsiteY63" fmla="*/ 145256 h 559410"/>
                  <a:gd name="connsiteX64" fmla="*/ 369295 w 2029367"/>
                  <a:gd name="connsiteY64" fmla="*/ 147637 h 559410"/>
                  <a:gd name="connsiteX65" fmla="*/ 252614 w 2029367"/>
                  <a:gd name="connsiteY65" fmla="*/ 142875 h 559410"/>
                  <a:gd name="connsiteX66" fmla="*/ 240707 w 2029367"/>
                  <a:gd name="connsiteY66" fmla="*/ 138112 h 559410"/>
                  <a:gd name="connsiteX67" fmla="*/ 202607 w 2029367"/>
                  <a:gd name="connsiteY67" fmla="*/ 126206 h 559410"/>
                  <a:gd name="connsiteX68" fmla="*/ 143076 w 2029367"/>
                  <a:gd name="connsiteY68" fmla="*/ 119062 h 559410"/>
                  <a:gd name="connsiteX69" fmla="*/ 121645 w 2029367"/>
                  <a:gd name="connsiteY69" fmla="*/ 121443 h 559410"/>
                  <a:gd name="connsiteX70" fmla="*/ 116882 w 2029367"/>
                  <a:gd name="connsiteY70" fmla="*/ 128587 h 559410"/>
                  <a:gd name="connsiteX71" fmla="*/ 124026 w 2029367"/>
                  <a:gd name="connsiteY71" fmla="*/ 135731 h 559410"/>
                  <a:gd name="connsiteX72" fmla="*/ 121645 w 2029367"/>
                  <a:gd name="connsiteY72" fmla="*/ 145256 h 559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2029367" h="559410">
                    <a:moveTo>
                      <a:pt x="121645" y="145256"/>
                    </a:moveTo>
                    <a:lnTo>
                      <a:pt x="121645" y="145256"/>
                    </a:lnTo>
                    <a:cubicBezTo>
                      <a:pt x="81164" y="244475"/>
                      <a:pt x="36885" y="342227"/>
                      <a:pt x="201" y="442912"/>
                    </a:cubicBezTo>
                    <a:cubicBezTo>
                      <a:pt x="-1336" y="447131"/>
                      <a:pt x="6317" y="449515"/>
                      <a:pt x="9726" y="452437"/>
                    </a:cubicBezTo>
                    <a:cubicBezTo>
                      <a:pt x="11899" y="454300"/>
                      <a:pt x="14541" y="455536"/>
                      <a:pt x="16870" y="457200"/>
                    </a:cubicBezTo>
                    <a:cubicBezTo>
                      <a:pt x="26604" y="464152"/>
                      <a:pt x="28281" y="467110"/>
                      <a:pt x="40682" y="471487"/>
                    </a:cubicBezTo>
                    <a:cubicBezTo>
                      <a:pt x="75795" y="483880"/>
                      <a:pt x="113579" y="484721"/>
                      <a:pt x="150220" y="488156"/>
                    </a:cubicBezTo>
                    <a:cubicBezTo>
                      <a:pt x="196041" y="492451"/>
                      <a:pt x="200138" y="493555"/>
                      <a:pt x="247851" y="500062"/>
                    </a:cubicBezTo>
                    <a:cubicBezTo>
                      <a:pt x="272540" y="508292"/>
                      <a:pt x="259920" y="504742"/>
                      <a:pt x="297857" y="511968"/>
                    </a:cubicBezTo>
                    <a:cubicBezTo>
                      <a:pt x="302600" y="512871"/>
                      <a:pt x="307346" y="513817"/>
                      <a:pt x="312145" y="514350"/>
                    </a:cubicBezTo>
                    <a:cubicBezTo>
                      <a:pt x="321645" y="515406"/>
                      <a:pt x="331241" y="515508"/>
                      <a:pt x="340720" y="516731"/>
                    </a:cubicBezTo>
                    <a:cubicBezTo>
                      <a:pt x="429943" y="528244"/>
                      <a:pt x="349128" y="520806"/>
                      <a:pt x="414539" y="526256"/>
                    </a:cubicBezTo>
                    <a:cubicBezTo>
                      <a:pt x="450343" y="533416"/>
                      <a:pt x="439847" y="531887"/>
                      <a:pt x="507407" y="533400"/>
                    </a:cubicBezTo>
                    <a:cubicBezTo>
                      <a:pt x="586766" y="535177"/>
                      <a:pt x="666157" y="534987"/>
                      <a:pt x="745532" y="535781"/>
                    </a:cubicBezTo>
                    <a:cubicBezTo>
                      <a:pt x="754263" y="537368"/>
                      <a:pt x="762852" y="540458"/>
                      <a:pt x="771726" y="540543"/>
                    </a:cubicBezTo>
                    <a:cubicBezTo>
                      <a:pt x="930255" y="542053"/>
                      <a:pt x="938338" y="541023"/>
                      <a:pt x="1043189" y="535781"/>
                    </a:cubicBezTo>
                    <a:cubicBezTo>
                      <a:pt x="1084221" y="530652"/>
                      <a:pt x="1040422" y="535648"/>
                      <a:pt x="1109864" y="531018"/>
                    </a:cubicBezTo>
                    <a:cubicBezTo>
                      <a:pt x="1129727" y="529694"/>
                      <a:pt x="1149551" y="527843"/>
                      <a:pt x="1169395" y="526256"/>
                    </a:cubicBezTo>
                    <a:lnTo>
                      <a:pt x="1369420" y="528637"/>
                    </a:lnTo>
                    <a:cubicBezTo>
                      <a:pt x="1377395" y="528807"/>
                      <a:pt x="1385317" y="530029"/>
                      <a:pt x="1393232" y="531018"/>
                    </a:cubicBezTo>
                    <a:cubicBezTo>
                      <a:pt x="1410720" y="533204"/>
                      <a:pt x="1428127" y="536014"/>
                      <a:pt x="1445620" y="538162"/>
                    </a:cubicBezTo>
                    <a:cubicBezTo>
                      <a:pt x="1473374" y="541570"/>
                      <a:pt x="1501109" y="545244"/>
                      <a:pt x="1528964" y="547687"/>
                    </a:cubicBezTo>
                    <a:cubicBezTo>
                      <a:pt x="1537196" y="548409"/>
                      <a:pt x="1636588" y="552278"/>
                      <a:pt x="1640882" y="552450"/>
                    </a:cubicBezTo>
                    <a:cubicBezTo>
                      <a:pt x="1711444" y="560750"/>
                      <a:pt x="1704035" y="561733"/>
                      <a:pt x="1807570" y="554831"/>
                    </a:cubicBezTo>
                    <a:cubicBezTo>
                      <a:pt x="1843520" y="552434"/>
                      <a:pt x="1850094" y="547525"/>
                      <a:pt x="1876626" y="540543"/>
                    </a:cubicBezTo>
                    <a:cubicBezTo>
                      <a:pt x="1886121" y="538044"/>
                      <a:pt x="1895676" y="535781"/>
                      <a:pt x="1905201" y="533400"/>
                    </a:cubicBezTo>
                    <a:cubicBezTo>
                      <a:pt x="1908376" y="531812"/>
                      <a:pt x="1911413" y="529911"/>
                      <a:pt x="1914726" y="528637"/>
                    </a:cubicBezTo>
                    <a:cubicBezTo>
                      <a:pt x="1935766" y="520544"/>
                      <a:pt x="1934153" y="523686"/>
                      <a:pt x="1952826" y="514350"/>
                    </a:cubicBezTo>
                    <a:cubicBezTo>
                      <a:pt x="1956966" y="512280"/>
                      <a:pt x="1961079" y="510048"/>
                      <a:pt x="1964732" y="507206"/>
                    </a:cubicBezTo>
                    <a:cubicBezTo>
                      <a:pt x="1972727" y="500987"/>
                      <a:pt x="1974031" y="498019"/>
                      <a:pt x="1979020" y="490537"/>
                    </a:cubicBezTo>
                    <a:cubicBezTo>
                      <a:pt x="1985608" y="470771"/>
                      <a:pt x="1975051" y="500722"/>
                      <a:pt x="1988545" y="471487"/>
                    </a:cubicBezTo>
                    <a:cubicBezTo>
                      <a:pt x="1991387" y="465329"/>
                      <a:pt x="1993926" y="458986"/>
                      <a:pt x="1995689" y="452437"/>
                    </a:cubicBezTo>
                    <a:cubicBezTo>
                      <a:pt x="1999494" y="438304"/>
                      <a:pt x="2001520" y="423737"/>
                      <a:pt x="2005214" y="409575"/>
                    </a:cubicBezTo>
                    <a:cubicBezTo>
                      <a:pt x="2006293" y="405439"/>
                      <a:pt x="2008939" y="401815"/>
                      <a:pt x="2009976" y="397668"/>
                    </a:cubicBezTo>
                    <a:cubicBezTo>
                      <a:pt x="2015301" y="376370"/>
                      <a:pt x="2019501" y="354806"/>
                      <a:pt x="2024264" y="333375"/>
                    </a:cubicBezTo>
                    <a:cubicBezTo>
                      <a:pt x="2029948" y="262323"/>
                      <a:pt x="2032977" y="263391"/>
                      <a:pt x="2021882" y="180975"/>
                    </a:cubicBezTo>
                    <a:cubicBezTo>
                      <a:pt x="2020442" y="170275"/>
                      <a:pt x="2016650" y="159924"/>
                      <a:pt x="2012357" y="150018"/>
                    </a:cubicBezTo>
                    <a:cubicBezTo>
                      <a:pt x="2006180" y="135763"/>
                      <a:pt x="1986908" y="101770"/>
                      <a:pt x="1976639" y="85725"/>
                    </a:cubicBezTo>
                    <a:cubicBezTo>
                      <a:pt x="1934704" y="20201"/>
                      <a:pt x="1968689" y="65943"/>
                      <a:pt x="1943301" y="42862"/>
                    </a:cubicBezTo>
                    <a:cubicBezTo>
                      <a:pt x="1937487" y="37576"/>
                      <a:pt x="1933220" y="30475"/>
                      <a:pt x="1926632" y="26193"/>
                    </a:cubicBezTo>
                    <a:cubicBezTo>
                      <a:pt x="1909321" y="14941"/>
                      <a:pt x="1887212" y="8486"/>
                      <a:pt x="1867101" y="4762"/>
                    </a:cubicBezTo>
                    <a:cubicBezTo>
                      <a:pt x="1855290" y="2575"/>
                      <a:pt x="1843288" y="1587"/>
                      <a:pt x="1831382" y="0"/>
                    </a:cubicBezTo>
                    <a:cubicBezTo>
                      <a:pt x="1803601" y="4762"/>
                      <a:pt x="1775650" y="8623"/>
                      <a:pt x="1748039" y="14287"/>
                    </a:cubicBezTo>
                    <a:cubicBezTo>
                      <a:pt x="1744562" y="15000"/>
                      <a:pt x="1741902" y="17991"/>
                      <a:pt x="1738514" y="19050"/>
                    </a:cubicBezTo>
                    <a:cubicBezTo>
                      <a:pt x="1703104" y="30115"/>
                      <a:pt x="1720103" y="22012"/>
                      <a:pt x="1693270" y="30956"/>
                    </a:cubicBezTo>
                    <a:cubicBezTo>
                      <a:pt x="1687772" y="32789"/>
                      <a:pt x="1619689" y="58842"/>
                      <a:pt x="1590876" y="64293"/>
                    </a:cubicBezTo>
                    <a:cubicBezTo>
                      <a:pt x="1501670" y="81170"/>
                      <a:pt x="1523622" y="76077"/>
                      <a:pt x="1417045" y="83343"/>
                    </a:cubicBezTo>
                    <a:cubicBezTo>
                      <a:pt x="1399049" y="88251"/>
                      <a:pt x="1387348" y="91888"/>
                      <a:pt x="1369420" y="95250"/>
                    </a:cubicBezTo>
                    <a:cubicBezTo>
                      <a:pt x="1363903" y="96284"/>
                      <a:pt x="1358295" y="96756"/>
                      <a:pt x="1352751" y="97631"/>
                    </a:cubicBezTo>
                    <a:lnTo>
                      <a:pt x="1324176" y="102393"/>
                    </a:lnTo>
                    <a:lnTo>
                      <a:pt x="1186064" y="100012"/>
                    </a:lnTo>
                    <a:lnTo>
                      <a:pt x="986039" y="97631"/>
                    </a:lnTo>
                    <a:cubicBezTo>
                      <a:pt x="973246" y="97247"/>
                      <a:pt x="960665" y="94232"/>
                      <a:pt x="947939" y="92868"/>
                    </a:cubicBezTo>
                    <a:cubicBezTo>
                      <a:pt x="938435" y="91850"/>
                      <a:pt x="928864" y="91542"/>
                      <a:pt x="919364" y="90487"/>
                    </a:cubicBezTo>
                    <a:cubicBezTo>
                      <a:pt x="914565" y="89954"/>
                      <a:pt x="909867" y="88705"/>
                      <a:pt x="905076" y="88106"/>
                    </a:cubicBezTo>
                    <a:lnTo>
                      <a:pt x="843164" y="80962"/>
                    </a:lnTo>
                    <a:cubicBezTo>
                      <a:pt x="819351" y="82550"/>
                      <a:pt x="795494" y="83564"/>
                      <a:pt x="771726" y="85725"/>
                    </a:cubicBezTo>
                    <a:cubicBezTo>
                      <a:pt x="769226" y="85952"/>
                      <a:pt x="767004" y="87446"/>
                      <a:pt x="764582" y="88106"/>
                    </a:cubicBezTo>
                    <a:cubicBezTo>
                      <a:pt x="741571" y="94381"/>
                      <a:pt x="749791" y="90246"/>
                      <a:pt x="728864" y="100012"/>
                    </a:cubicBezTo>
                    <a:cubicBezTo>
                      <a:pt x="722431" y="103014"/>
                      <a:pt x="716663" y="107669"/>
                      <a:pt x="709814" y="109537"/>
                    </a:cubicBezTo>
                    <a:cubicBezTo>
                      <a:pt x="698984" y="112491"/>
                      <a:pt x="687589" y="112712"/>
                      <a:pt x="676476" y="114300"/>
                    </a:cubicBezTo>
                    <a:cubicBezTo>
                      <a:pt x="668539" y="117475"/>
                      <a:pt x="660738" y="121017"/>
                      <a:pt x="652664" y="123825"/>
                    </a:cubicBezTo>
                    <a:cubicBezTo>
                      <a:pt x="628557" y="132210"/>
                      <a:pt x="615580" y="135095"/>
                      <a:pt x="590751" y="140493"/>
                    </a:cubicBezTo>
                    <a:cubicBezTo>
                      <a:pt x="582841" y="142213"/>
                      <a:pt x="575029" y="144995"/>
                      <a:pt x="566939" y="145256"/>
                    </a:cubicBezTo>
                    <a:cubicBezTo>
                      <a:pt x="501087" y="147380"/>
                      <a:pt x="435176" y="146843"/>
                      <a:pt x="369295" y="147637"/>
                    </a:cubicBezTo>
                    <a:cubicBezTo>
                      <a:pt x="319977" y="153116"/>
                      <a:pt x="338385" y="152405"/>
                      <a:pt x="252614" y="142875"/>
                    </a:cubicBezTo>
                    <a:cubicBezTo>
                      <a:pt x="248365" y="142403"/>
                      <a:pt x="244762" y="139464"/>
                      <a:pt x="240707" y="138112"/>
                    </a:cubicBezTo>
                    <a:cubicBezTo>
                      <a:pt x="228084" y="133904"/>
                      <a:pt x="215666" y="128754"/>
                      <a:pt x="202607" y="126206"/>
                    </a:cubicBezTo>
                    <a:cubicBezTo>
                      <a:pt x="182991" y="122378"/>
                      <a:pt x="162920" y="121443"/>
                      <a:pt x="143076" y="119062"/>
                    </a:cubicBezTo>
                    <a:cubicBezTo>
                      <a:pt x="135932" y="119856"/>
                      <a:pt x="128400" y="118987"/>
                      <a:pt x="121645" y="121443"/>
                    </a:cubicBezTo>
                    <a:cubicBezTo>
                      <a:pt x="118955" y="122421"/>
                      <a:pt x="116412" y="125764"/>
                      <a:pt x="116882" y="128587"/>
                    </a:cubicBezTo>
                    <a:cubicBezTo>
                      <a:pt x="117436" y="131909"/>
                      <a:pt x="121368" y="133663"/>
                      <a:pt x="124026" y="135731"/>
                    </a:cubicBezTo>
                    <a:cubicBezTo>
                      <a:pt x="128544" y="139245"/>
                      <a:pt x="122042" y="143669"/>
                      <a:pt x="121645" y="14525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2499871" y="2581080"/>
              <a:ext cx="4495800" cy="1200329"/>
            </a:xfrm>
            <a:prstGeom prst="rect">
              <a:avLst/>
            </a:prstGeom>
            <a:noFill/>
            <a:effectLst>
              <a:softEdge rad="317500"/>
            </a:effectLst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sz="7200" dirty="0" smtClean="0">
                  <a:ln w="38100">
                    <a:solidFill>
                      <a:schemeClr val="tx1"/>
                    </a:solidFill>
                  </a:ln>
                  <a:solidFill>
                    <a:srgbClr val="0070C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Rounded MT Bold" panose="020F0704030504030204" pitchFamily="34" charset="0"/>
                </a:rPr>
                <a:t>Stewards</a:t>
              </a:r>
              <a:endParaRPr lang="en-US" sz="2000" dirty="0">
                <a:ln w="38100">
                  <a:solidFill>
                    <a:schemeClr val="tx1"/>
                  </a:solidFill>
                </a:ln>
                <a:solidFill>
                  <a:srgbClr val="0070C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13" name="Donut 12"/>
          <p:cNvSpPr/>
          <p:nvPr/>
        </p:nvSpPr>
        <p:spPr>
          <a:xfrm>
            <a:off x="4445793" y="1085850"/>
            <a:ext cx="685800" cy="259362"/>
          </a:xfrm>
          <a:prstGeom prst="donut">
            <a:avLst/>
          </a:prstGeom>
          <a:solidFill>
            <a:srgbClr val="FFC000"/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2249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3186</TotalTime>
  <Words>255</Words>
  <Application>Microsoft Office PowerPoint</Application>
  <PresentationFormat>On-screen Show (16:10)</PresentationFormat>
  <Paragraphs>45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Albertus MT</vt:lpstr>
      <vt:lpstr>Arial</vt:lpstr>
      <vt:lpstr>Arial Rounded MT Bold</vt:lpstr>
      <vt:lpstr>Calibri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Our Shepherd Lutheran Church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Stephen Woodfin</dc:creator>
  <cp:lastModifiedBy>Steve Woodfin</cp:lastModifiedBy>
  <cp:revision>138</cp:revision>
  <dcterms:created xsi:type="dcterms:W3CDTF">2015-08-28T15:25:14Z</dcterms:created>
  <dcterms:modified xsi:type="dcterms:W3CDTF">2015-11-14T22:25:01Z</dcterms:modified>
</cp:coreProperties>
</file>