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0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3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50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2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5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1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0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9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6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5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5D62D-3937-4612-994A-27CC88ACE1A0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A806C-5C97-4F1C-9304-824B3B7E2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5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54000" r="-6000" b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48"/>
          <a:stretch/>
        </p:blipFill>
        <p:spPr>
          <a:xfrm>
            <a:off x="3303638" y="3811580"/>
            <a:ext cx="4240162" cy="190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2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85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91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897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1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43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0</Words>
  <Application>Microsoft Office PowerPoint</Application>
  <PresentationFormat>On-screen Show (16:10)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Our Shepherd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Priskorn</dc:creator>
  <cp:lastModifiedBy>Katie Priskorn</cp:lastModifiedBy>
  <cp:revision>4</cp:revision>
  <dcterms:created xsi:type="dcterms:W3CDTF">2015-11-02T18:39:09Z</dcterms:created>
  <dcterms:modified xsi:type="dcterms:W3CDTF">2015-11-02T19:30:04Z</dcterms:modified>
</cp:coreProperties>
</file>